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497" r:id="rId3"/>
    <p:sldId id="2498" r:id="rId5"/>
    <p:sldId id="307" r:id="rId6"/>
    <p:sldId id="11090798" r:id="rId7"/>
    <p:sldId id="11090813" r:id="rId8"/>
  </p:sldIdLst>
  <p:sldSz cx="12192000" cy="6858000"/>
  <p:notesSz cx="6858000" cy="9144000"/>
  <p:custDataLst>
    <p:tags r:id="rId1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" initials="W" lastIdx="1" clrIdx="0"/>
  <p:cmAuthor id="2" name="ppp" initials="p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6AA1"/>
    <a:srgbClr val="4B6CA4"/>
    <a:srgbClr val="4C6BA2"/>
    <a:srgbClr val="0000FF"/>
    <a:srgbClr val="E2D6EC"/>
    <a:srgbClr val="FFFFFF"/>
    <a:srgbClr val="63065F"/>
    <a:srgbClr val="0000CC"/>
    <a:srgbClr val="3366FF"/>
    <a:srgbClr val="216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89150" autoAdjust="0"/>
  </p:normalViewPr>
  <p:slideViewPr>
    <p:cSldViewPr snapToGrid="0" showGuides="1">
      <p:cViewPr varScale="1">
        <p:scale>
          <a:sx n="66" d="100"/>
          <a:sy n="66" d="100"/>
        </p:scale>
        <p:origin x="480" y="32"/>
      </p:cViewPr>
      <p:guideLst>
        <p:guide orient="horz" pos="2205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gs" Target="tags/tag24.xml"/><Relationship Id="rId12" Type="http://schemas.openxmlformats.org/officeDocument/2006/relationships/commentAuthors" Target="commentAuthors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CA62FC-0B47-4E10-B99E-3B02E4C499D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，</a:t>
            </a:r>
            <a:r>
              <a:rPr lang="en-US" altLang="zh-CN" dirty="0"/>
              <a:t>FGW</a:t>
            </a:r>
            <a:r>
              <a:rPr lang="zh-CN" altLang="en-US" dirty="0"/>
              <a:t>项目顺利完成晚点补充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FBB3BD-FEEC-4054-90D9-1E4416BB9C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1.png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image" Target="../media/image7.png"/><Relationship Id="rId2" Type="http://schemas.openxmlformats.org/officeDocument/2006/relationships/tags" Target="../tags/tag3.xml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14.xml"/><Relationship Id="rId7" Type="http://schemas.openxmlformats.org/officeDocument/2006/relationships/image" Target="../media/image9.png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 userDrawn="1"/>
        </p:nvSpPr>
        <p:spPr bwMode="auto">
          <a:xfrm>
            <a:off x="0" y="-36000"/>
            <a:ext cx="12192000" cy="6894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50000"/>
                </a:schemeClr>
              </a:gs>
              <a:gs pos="100000">
                <a:srgbClr val="2169D3"/>
              </a:gs>
            </a:gsLst>
            <a:lin ang="16200000" scaled="1"/>
            <a:tileRect/>
          </a:gradFill>
          <a:ln w="25400" algn="ctr">
            <a:noFill/>
            <a:miter lim="800000"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pic>
        <p:nvPicPr>
          <p:cNvPr id="6" name="图片 5" descr="建筑-14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4404995" y="1135380"/>
            <a:ext cx="3321050" cy="3249930"/>
          </a:xfrm>
          <a:prstGeom prst="rect">
            <a:avLst/>
          </a:prstGeom>
        </p:spPr>
      </p:pic>
      <p:pic>
        <p:nvPicPr>
          <p:cNvPr id="7" name="图片 6" descr="建筑_画板 1 副本 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282825" y="4714241"/>
            <a:ext cx="6789600" cy="2143760"/>
          </a:xfrm>
          <a:prstGeom prst="rect">
            <a:avLst/>
          </a:prstGeom>
        </p:spPr>
      </p:pic>
      <p:pic>
        <p:nvPicPr>
          <p:cNvPr id="8" name="图片 7" descr="建筑_画板 1 副本 6"/>
          <p:cNvPicPr>
            <a:picLocks noChangeAspect="1"/>
          </p:cNvPicPr>
          <p:nvPr userDrawn="1"/>
        </p:nvPicPr>
        <p:blipFill>
          <a:blip r:embed="rId5">
            <a:alphaModFix amt="90000"/>
          </a:blip>
          <a:stretch>
            <a:fillRect/>
          </a:stretch>
        </p:blipFill>
        <p:spPr>
          <a:xfrm>
            <a:off x="4218000" y="4714241"/>
            <a:ext cx="7974000" cy="21437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底图-1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635"/>
          </a:xfrm>
          <a:prstGeom prst="rect">
            <a:avLst/>
          </a:prstGeom>
        </p:spPr>
      </p:pic>
      <p:pic>
        <p:nvPicPr>
          <p:cNvPr id="6" name="图片 5" descr="建筑-14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>
            <a:alphaModFix amt="10000"/>
          </a:blip>
          <a:stretch>
            <a:fillRect/>
          </a:stretch>
        </p:blipFill>
        <p:spPr>
          <a:xfrm>
            <a:off x="4404995" y="1135380"/>
            <a:ext cx="3321050" cy="3249930"/>
          </a:xfrm>
          <a:prstGeom prst="rect">
            <a:avLst/>
          </a:prstGeom>
        </p:spPr>
      </p:pic>
      <p:pic>
        <p:nvPicPr>
          <p:cNvPr id="9" name="图片 8" descr="建筑_画板 1 副本 1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121015" y="2319655"/>
            <a:ext cx="4525200" cy="4261649"/>
          </a:xfrm>
          <a:prstGeom prst="rect">
            <a:avLst/>
          </a:prstGeom>
        </p:spPr>
      </p:pic>
      <p:pic>
        <p:nvPicPr>
          <p:cNvPr id="10" name="图片 9" descr="建筑_画板 1 副本 10"/>
          <p:cNvPicPr>
            <a:picLocks noChangeAspect="1"/>
          </p:cNvPicPr>
          <p:nvPr userDrawn="1"/>
        </p:nvPicPr>
        <p:blipFill>
          <a:blip r:embed="rId6">
            <a:alphaModFix amt="90000"/>
          </a:blip>
          <a:stretch>
            <a:fillRect/>
          </a:stretch>
        </p:blipFill>
        <p:spPr>
          <a:xfrm>
            <a:off x="-1735455" y="3311525"/>
            <a:ext cx="9288000" cy="311298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bg>
      <p:bgPr>
        <a:solidFill>
          <a:srgbClr val="51598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底图-0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2218690"/>
            <a:ext cx="12192000" cy="4352290"/>
          </a:xfrm>
          <a:prstGeom prst="rect">
            <a:avLst/>
          </a:prstGeom>
        </p:spPr>
      </p:pic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CBDD8ED-92CA-47B2-8144-5DB9B3107E2A}" type="datetime1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5" name="图片 4" descr="建筑-14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>
            <a:alphaModFix amt="10000"/>
          </a:blip>
          <a:stretch>
            <a:fillRect/>
          </a:stretch>
        </p:blipFill>
        <p:spPr>
          <a:xfrm>
            <a:off x="4404995" y="1135380"/>
            <a:ext cx="3321050" cy="3249930"/>
          </a:xfrm>
          <a:prstGeom prst="rect">
            <a:avLst/>
          </a:prstGeom>
        </p:spPr>
      </p:pic>
      <p:pic>
        <p:nvPicPr>
          <p:cNvPr id="6" name="图片 5" descr="底图-07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799800" y="5633085"/>
            <a:ext cx="13791600" cy="14114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094263"/>
            <a:ext cx="10969200" cy="515533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093DFE41-1A25-4304-BFCB-CBA83E641259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228383" y="6392230"/>
            <a:ext cx="2700000" cy="316800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10" name="矩形 9"/>
          <p:cNvSpPr/>
          <p:nvPr userDrawn="1"/>
        </p:nvSpPr>
        <p:spPr>
          <a:xfrm>
            <a:off x="-5080" y="108252"/>
            <a:ext cx="12202160" cy="702310"/>
          </a:xfrm>
          <a:prstGeom prst="rect">
            <a:avLst/>
          </a:prstGeom>
          <a:gradFill>
            <a:gsLst>
              <a:gs pos="0">
                <a:srgbClr val="3178B9"/>
              </a:gs>
              <a:gs pos="100000">
                <a:srgbClr val="51598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建筑-10"/>
          <p:cNvPicPr>
            <a:picLocks noChangeAspect="1"/>
          </p:cNvPicPr>
          <p:nvPr userDrawn="1">
            <p:custDataLst>
              <p:tags r:id="rId6"/>
            </p:custDataLst>
          </p:nvPr>
        </p:nvPicPr>
        <p:blipFill>
          <a:blip r:embed="rId7">
            <a:alphaModFix amt="54000"/>
          </a:blip>
          <a:stretch>
            <a:fillRect/>
          </a:stretch>
        </p:blipFill>
        <p:spPr>
          <a:xfrm>
            <a:off x="10186669" y="66342"/>
            <a:ext cx="2113280" cy="81534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745029" y="104962"/>
            <a:ext cx="8922882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9"/>
          <a:srcRect l="-5762" t="-1" r="65858" b="-5379"/>
          <a:stretch>
            <a:fillRect/>
          </a:stretch>
        </p:blipFill>
        <p:spPr>
          <a:xfrm>
            <a:off x="0" y="142362"/>
            <a:ext cx="836469" cy="668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F410B5C8-4746-46BF-BD6F-9F7E9EFBD8A3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封面">
    <p:bg>
      <p:bgPr>
        <a:blipFill dpi="0" rotWithShape="1">
          <a:blip r:embed="rId2">
            <a:alphaModFix amt="3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!!南京大学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71" y="345803"/>
            <a:ext cx="1776838" cy="861855"/>
          </a:xfrm>
          <a:prstGeom prst="rect">
            <a:avLst/>
          </a:prstGeom>
        </p:spPr>
      </p:pic>
      <p:sp>
        <p:nvSpPr>
          <p:cNvPr id="7" name="标题 6"/>
          <p:cNvSpPr>
            <a:spLocks noGrp="1"/>
          </p:cNvSpPr>
          <p:nvPr>
            <p:ph type="title" hasCustomPrompt="1"/>
          </p:nvPr>
        </p:nvSpPr>
        <p:spPr>
          <a:xfrm>
            <a:off x="2991472" y="2169212"/>
            <a:ext cx="6209055" cy="10153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algn="l" defTabSz="914400" rtl="0" eaLnBrk="1" latinLnBrk="0" hangingPunct="1">
              <a:defRPr lang="zh-CN" altLang="en-US" sz="5400" b="0" kern="1200" spc="600" dirty="0">
                <a:gradFill>
                  <a:gsLst>
                    <a:gs pos="0">
                      <a:srgbClr val="99097D"/>
                    </a:gs>
                    <a:gs pos="43000">
                      <a:srgbClr val="8C0062"/>
                    </a:gs>
                    <a:gs pos="100000">
                      <a:srgbClr val="9E008B"/>
                    </a:gs>
                  </a:gsLst>
                  <a:lin ang="3000000" scaled="0"/>
                </a:gradFill>
                <a:effectLst/>
                <a:latin typeface="思源黑体 CN Bold" panose="020B0800000000000000" pitchFamily="34" charset="-122"/>
                <a:ea typeface="思源黑体 CN Bold" panose="020B0800000000000000" pitchFamily="34" charset="-122"/>
                <a:cs typeface="+mn-cs"/>
              </a:defRPr>
            </a:lvl1pPr>
          </a:lstStyle>
          <a:p>
            <a:r>
              <a:rPr lang="zh-CN" altLang="en-US" dirty="0"/>
              <a:t>在这里填写标题</a:t>
            </a:r>
            <a:endParaRPr lang="zh-CN" altLang="en-US" dirty="0"/>
          </a:p>
        </p:txBody>
      </p:sp>
      <p:pic>
        <p:nvPicPr>
          <p:cNvPr id="42" name="图片 41" descr="图片包含 名片, 文字&#10;&#10;描述已自动生成"/>
          <p:cNvPicPr>
            <a:picLocks noChangeAspect="1"/>
          </p:cNvPicPr>
          <p:nvPr userDrawn="1"/>
        </p:nvPicPr>
        <p:blipFill rotWithShape="1"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47518" r="13479" b="31213"/>
          <a:stretch>
            <a:fillRect/>
          </a:stretch>
        </p:blipFill>
        <p:spPr>
          <a:xfrm>
            <a:off x="-319278" y="6899714"/>
            <a:ext cx="13548360" cy="1922637"/>
          </a:xfrm>
          <a:prstGeom prst="rect">
            <a:avLst/>
          </a:prstGeom>
        </p:spPr>
      </p:pic>
      <p:sp>
        <p:nvSpPr>
          <p:cNvPr id="41" name="日期占位符 1050"/>
          <p:cNvSpPr txBox="1"/>
          <p:nvPr userDrawn="1"/>
        </p:nvSpPr>
        <p:spPr>
          <a:xfrm>
            <a:off x="5014073" y="6050991"/>
            <a:ext cx="2163852" cy="3371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fld id="{42D7D00D-E433-4875-A481-385606666357}" type="datetime2">
              <a:rPr lang="zh-CN" altLang="en-US" sz="1800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>
        <p159:morph option="byObject"/>
      </p:transition>
    </mc:Choice>
    <mc:Fallback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203" y="141891"/>
            <a:ext cx="630561" cy="790489"/>
          </a:xfrm>
          <a:prstGeom prst="rect">
            <a:avLst/>
          </a:prstGeom>
        </p:spPr>
      </p:pic>
      <p:grpSp>
        <p:nvGrpSpPr>
          <p:cNvPr id="327" name="组合 326"/>
          <p:cNvGrpSpPr/>
          <p:nvPr userDrawn="1"/>
        </p:nvGrpSpPr>
        <p:grpSpPr>
          <a:xfrm>
            <a:off x="-6350" y="5576887"/>
            <a:ext cx="12192000" cy="1281113"/>
            <a:chOff x="-6350" y="3575050"/>
            <a:chExt cx="12192000" cy="1281113"/>
          </a:xfrm>
          <a:gradFill>
            <a:gsLst>
              <a:gs pos="0">
                <a:srgbClr val="A66BB9">
                  <a:alpha val="0"/>
                </a:srgbClr>
              </a:gs>
              <a:gs pos="100000">
                <a:srgbClr val="A66BB9">
                  <a:alpha val="50000"/>
                </a:srgbClr>
              </a:gs>
            </a:gsLst>
            <a:lin ang="5400000" scaled="0"/>
          </a:gradFill>
        </p:grpSpPr>
        <p:grpSp>
          <p:nvGrpSpPr>
            <p:cNvPr id="6" name="Group 205"/>
            <p:cNvGrpSpPr/>
            <p:nvPr userDrawn="1"/>
          </p:nvGrpSpPr>
          <p:grpSpPr bwMode="auto">
            <a:xfrm>
              <a:off x="4810125" y="4400550"/>
              <a:ext cx="4105275" cy="433388"/>
              <a:chOff x="3030" y="2772"/>
              <a:chExt cx="2586" cy="273"/>
            </a:xfrm>
            <a:grpFill/>
          </p:grpSpPr>
          <p:sp>
            <p:nvSpPr>
              <p:cNvPr id="127" name="Line 5"/>
              <p:cNvSpPr>
                <a:spLocks noChangeShapeType="1"/>
              </p:cNvSpPr>
              <p:nvPr userDrawn="1"/>
            </p:nvSpPr>
            <p:spPr bwMode="auto">
              <a:xfrm>
                <a:off x="5616" y="2860"/>
                <a:ext cx="0" cy="0"/>
              </a:xfrm>
              <a:prstGeom prst="line">
                <a:avLst/>
              </a:prstGeom>
              <a:grpFill/>
              <a:ln w="12700" cap="rnd">
                <a:solidFill>
                  <a:srgbClr val="BF9C50"/>
                </a:solidFill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6"/>
              <p:cNvSpPr/>
              <p:nvPr userDrawn="1"/>
            </p:nvSpPr>
            <p:spPr bwMode="auto">
              <a:xfrm>
                <a:off x="3657" y="2794"/>
                <a:ext cx="39" cy="9"/>
              </a:xfrm>
              <a:custGeom>
                <a:avLst/>
                <a:gdLst>
                  <a:gd name="T0" fmla="*/ 8 w 9"/>
                  <a:gd name="T1" fmla="*/ 2 h 2"/>
                  <a:gd name="T2" fmla="*/ 1 w 9"/>
                  <a:gd name="T3" fmla="*/ 2 h 2"/>
                  <a:gd name="T4" fmla="*/ 0 w 9"/>
                  <a:gd name="T5" fmla="*/ 1 h 2"/>
                  <a:gd name="T6" fmla="*/ 1 w 9"/>
                  <a:gd name="T7" fmla="*/ 0 h 2"/>
                  <a:gd name="T8" fmla="*/ 8 w 9"/>
                  <a:gd name="T9" fmla="*/ 0 h 2"/>
                  <a:gd name="T10" fmla="*/ 9 w 9"/>
                  <a:gd name="T11" fmla="*/ 1 h 2"/>
                  <a:gd name="T12" fmla="*/ 8 w 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2">
                    <a:moveTo>
                      <a:pt x="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9" y="0"/>
                      <a:pt x="9" y="1"/>
                    </a:cubicBezTo>
                    <a:cubicBezTo>
                      <a:pt x="9" y="1"/>
                      <a:pt x="8" y="2"/>
                      <a:pt x="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7"/>
              <p:cNvSpPr/>
              <p:nvPr userDrawn="1"/>
            </p:nvSpPr>
            <p:spPr bwMode="auto">
              <a:xfrm>
                <a:off x="303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8"/>
              <p:cNvSpPr/>
              <p:nvPr userDrawn="1"/>
            </p:nvSpPr>
            <p:spPr bwMode="auto">
              <a:xfrm>
                <a:off x="30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9"/>
              <p:cNvSpPr/>
              <p:nvPr userDrawn="1"/>
            </p:nvSpPr>
            <p:spPr bwMode="auto">
              <a:xfrm>
                <a:off x="30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0"/>
              <p:cNvSpPr/>
              <p:nvPr userDrawn="1"/>
            </p:nvSpPr>
            <p:spPr bwMode="auto">
              <a:xfrm>
                <a:off x="30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1"/>
              <p:cNvSpPr/>
              <p:nvPr userDrawn="1"/>
            </p:nvSpPr>
            <p:spPr bwMode="auto">
              <a:xfrm>
                <a:off x="30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2"/>
              <p:cNvSpPr/>
              <p:nvPr userDrawn="1"/>
            </p:nvSpPr>
            <p:spPr bwMode="auto">
              <a:xfrm>
                <a:off x="31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3"/>
              <p:cNvSpPr/>
              <p:nvPr userDrawn="1"/>
            </p:nvSpPr>
            <p:spPr bwMode="auto">
              <a:xfrm>
                <a:off x="31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4"/>
              <p:cNvSpPr/>
              <p:nvPr userDrawn="1"/>
            </p:nvSpPr>
            <p:spPr bwMode="auto">
              <a:xfrm>
                <a:off x="31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5"/>
              <p:cNvSpPr/>
              <p:nvPr userDrawn="1"/>
            </p:nvSpPr>
            <p:spPr bwMode="auto">
              <a:xfrm>
                <a:off x="314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6"/>
              <p:cNvSpPr/>
              <p:nvPr userDrawn="1"/>
            </p:nvSpPr>
            <p:spPr bwMode="auto">
              <a:xfrm>
                <a:off x="315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7"/>
              <p:cNvSpPr/>
              <p:nvPr userDrawn="1"/>
            </p:nvSpPr>
            <p:spPr bwMode="auto">
              <a:xfrm>
                <a:off x="31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8"/>
              <p:cNvSpPr/>
              <p:nvPr userDrawn="1"/>
            </p:nvSpPr>
            <p:spPr bwMode="auto">
              <a:xfrm>
                <a:off x="31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9"/>
              <p:cNvSpPr/>
              <p:nvPr userDrawn="1"/>
            </p:nvSpPr>
            <p:spPr bwMode="auto">
              <a:xfrm>
                <a:off x="31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20"/>
              <p:cNvSpPr/>
              <p:nvPr userDrawn="1"/>
            </p:nvSpPr>
            <p:spPr bwMode="auto">
              <a:xfrm>
                <a:off x="32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21"/>
              <p:cNvSpPr/>
              <p:nvPr userDrawn="1"/>
            </p:nvSpPr>
            <p:spPr bwMode="auto">
              <a:xfrm>
                <a:off x="32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22"/>
              <p:cNvSpPr/>
              <p:nvPr userDrawn="1"/>
            </p:nvSpPr>
            <p:spPr bwMode="auto">
              <a:xfrm>
                <a:off x="32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23"/>
              <p:cNvSpPr/>
              <p:nvPr userDrawn="1"/>
            </p:nvSpPr>
            <p:spPr bwMode="auto">
              <a:xfrm>
                <a:off x="325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24"/>
              <p:cNvSpPr/>
              <p:nvPr userDrawn="1"/>
            </p:nvSpPr>
            <p:spPr bwMode="auto">
              <a:xfrm>
                <a:off x="326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25"/>
              <p:cNvSpPr/>
              <p:nvPr userDrawn="1"/>
            </p:nvSpPr>
            <p:spPr bwMode="auto">
              <a:xfrm>
                <a:off x="327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26"/>
              <p:cNvSpPr/>
              <p:nvPr userDrawn="1"/>
            </p:nvSpPr>
            <p:spPr bwMode="auto">
              <a:xfrm>
                <a:off x="329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27"/>
              <p:cNvSpPr/>
              <p:nvPr userDrawn="1"/>
            </p:nvSpPr>
            <p:spPr bwMode="auto">
              <a:xfrm>
                <a:off x="330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28"/>
              <p:cNvSpPr/>
              <p:nvPr userDrawn="1"/>
            </p:nvSpPr>
            <p:spPr bwMode="auto">
              <a:xfrm>
                <a:off x="33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29"/>
              <p:cNvSpPr/>
              <p:nvPr userDrawn="1"/>
            </p:nvSpPr>
            <p:spPr bwMode="auto">
              <a:xfrm>
                <a:off x="33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30"/>
              <p:cNvSpPr/>
              <p:nvPr userDrawn="1"/>
            </p:nvSpPr>
            <p:spPr bwMode="auto">
              <a:xfrm>
                <a:off x="33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31"/>
              <p:cNvSpPr/>
              <p:nvPr userDrawn="1"/>
            </p:nvSpPr>
            <p:spPr bwMode="auto">
              <a:xfrm>
                <a:off x="33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32"/>
              <p:cNvSpPr/>
              <p:nvPr userDrawn="1"/>
            </p:nvSpPr>
            <p:spPr bwMode="auto">
              <a:xfrm>
                <a:off x="337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33"/>
              <p:cNvSpPr/>
              <p:nvPr userDrawn="1"/>
            </p:nvSpPr>
            <p:spPr bwMode="auto">
              <a:xfrm>
                <a:off x="338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34"/>
              <p:cNvSpPr/>
              <p:nvPr userDrawn="1"/>
            </p:nvSpPr>
            <p:spPr bwMode="auto">
              <a:xfrm>
                <a:off x="340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35"/>
              <p:cNvSpPr/>
              <p:nvPr userDrawn="1"/>
            </p:nvSpPr>
            <p:spPr bwMode="auto">
              <a:xfrm>
                <a:off x="341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36"/>
              <p:cNvSpPr/>
              <p:nvPr userDrawn="1"/>
            </p:nvSpPr>
            <p:spPr bwMode="auto">
              <a:xfrm>
                <a:off x="342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37"/>
              <p:cNvSpPr/>
              <p:nvPr userDrawn="1"/>
            </p:nvSpPr>
            <p:spPr bwMode="auto">
              <a:xfrm>
                <a:off x="34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38"/>
              <p:cNvSpPr/>
              <p:nvPr userDrawn="1"/>
            </p:nvSpPr>
            <p:spPr bwMode="auto">
              <a:xfrm>
                <a:off x="345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39"/>
              <p:cNvSpPr/>
              <p:nvPr userDrawn="1"/>
            </p:nvSpPr>
            <p:spPr bwMode="auto">
              <a:xfrm>
                <a:off x="347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40"/>
              <p:cNvSpPr/>
              <p:nvPr userDrawn="1"/>
            </p:nvSpPr>
            <p:spPr bwMode="auto">
              <a:xfrm>
                <a:off x="348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41"/>
              <p:cNvSpPr/>
              <p:nvPr userDrawn="1"/>
            </p:nvSpPr>
            <p:spPr bwMode="auto">
              <a:xfrm>
                <a:off x="349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42"/>
              <p:cNvSpPr/>
              <p:nvPr userDrawn="1"/>
            </p:nvSpPr>
            <p:spPr bwMode="auto">
              <a:xfrm>
                <a:off x="350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43"/>
              <p:cNvSpPr/>
              <p:nvPr userDrawn="1"/>
            </p:nvSpPr>
            <p:spPr bwMode="auto">
              <a:xfrm>
                <a:off x="352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44"/>
              <p:cNvSpPr/>
              <p:nvPr userDrawn="1"/>
            </p:nvSpPr>
            <p:spPr bwMode="auto">
              <a:xfrm>
                <a:off x="353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Freeform 45"/>
              <p:cNvSpPr/>
              <p:nvPr userDrawn="1"/>
            </p:nvSpPr>
            <p:spPr bwMode="auto">
              <a:xfrm>
                <a:off x="35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46"/>
              <p:cNvSpPr/>
              <p:nvPr userDrawn="1"/>
            </p:nvSpPr>
            <p:spPr bwMode="auto">
              <a:xfrm>
                <a:off x="35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47"/>
              <p:cNvSpPr/>
              <p:nvPr userDrawn="1"/>
            </p:nvSpPr>
            <p:spPr bwMode="auto">
              <a:xfrm>
                <a:off x="35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48"/>
              <p:cNvSpPr/>
              <p:nvPr userDrawn="1"/>
            </p:nvSpPr>
            <p:spPr bwMode="auto">
              <a:xfrm>
                <a:off x="359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49"/>
              <p:cNvSpPr/>
              <p:nvPr userDrawn="1"/>
            </p:nvSpPr>
            <p:spPr bwMode="auto">
              <a:xfrm>
                <a:off x="360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50"/>
              <p:cNvSpPr/>
              <p:nvPr userDrawn="1"/>
            </p:nvSpPr>
            <p:spPr bwMode="auto">
              <a:xfrm>
                <a:off x="361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51"/>
              <p:cNvSpPr/>
              <p:nvPr userDrawn="1"/>
            </p:nvSpPr>
            <p:spPr bwMode="auto">
              <a:xfrm>
                <a:off x="36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52"/>
              <p:cNvSpPr/>
              <p:nvPr userDrawn="1"/>
            </p:nvSpPr>
            <p:spPr bwMode="auto">
              <a:xfrm>
                <a:off x="364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53"/>
              <p:cNvSpPr/>
              <p:nvPr userDrawn="1"/>
            </p:nvSpPr>
            <p:spPr bwMode="auto">
              <a:xfrm>
                <a:off x="366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Freeform 54"/>
              <p:cNvSpPr/>
              <p:nvPr userDrawn="1"/>
            </p:nvSpPr>
            <p:spPr bwMode="auto">
              <a:xfrm>
                <a:off x="36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Freeform 55"/>
              <p:cNvSpPr/>
              <p:nvPr userDrawn="1"/>
            </p:nvSpPr>
            <p:spPr bwMode="auto">
              <a:xfrm>
                <a:off x="36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56"/>
              <p:cNvSpPr/>
              <p:nvPr userDrawn="1"/>
            </p:nvSpPr>
            <p:spPr bwMode="auto">
              <a:xfrm>
                <a:off x="37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57"/>
              <p:cNvSpPr/>
              <p:nvPr userDrawn="1"/>
            </p:nvSpPr>
            <p:spPr bwMode="auto">
              <a:xfrm>
                <a:off x="37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58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59"/>
              <p:cNvSpPr/>
              <p:nvPr userDrawn="1"/>
            </p:nvSpPr>
            <p:spPr bwMode="auto">
              <a:xfrm>
                <a:off x="37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60"/>
              <p:cNvSpPr/>
              <p:nvPr userDrawn="1"/>
            </p:nvSpPr>
            <p:spPr bwMode="auto">
              <a:xfrm>
                <a:off x="393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61"/>
              <p:cNvSpPr/>
              <p:nvPr userDrawn="1"/>
            </p:nvSpPr>
            <p:spPr bwMode="auto">
              <a:xfrm>
                <a:off x="394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62"/>
              <p:cNvSpPr/>
              <p:nvPr userDrawn="1"/>
            </p:nvSpPr>
            <p:spPr bwMode="auto">
              <a:xfrm>
                <a:off x="39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63"/>
              <p:cNvSpPr/>
              <p:nvPr userDrawn="1"/>
            </p:nvSpPr>
            <p:spPr bwMode="auto">
              <a:xfrm>
                <a:off x="39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64"/>
              <p:cNvSpPr/>
              <p:nvPr userDrawn="1"/>
            </p:nvSpPr>
            <p:spPr bwMode="auto">
              <a:xfrm>
                <a:off x="39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65"/>
              <p:cNvSpPr/>
              <p:nvPr userDrawn="1"/>
            </p:nvSpPr>
            <p:spPr bwMode="auto">
              <a:xfrm>
                <a:off x="40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66"/>
              <p:cNvSpPr/>
              <p:nvPr userDrawn="1"/>
            </p:nvSpPr>
            <p:spPr bwMode="auto">
              <a:xfrm>
                <a:off x="40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67"/>
              <p:cNvSpPr/>
              <p:nvPr userDrawn="1"/>
            </p:nvSpPr>
            <p:spPr bwMode="auto">
              <a:xfrm>
                <a:off x="402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68"/>
              <p:cNvSpPr/>
              <p:nvPr userDrawn="1"/>
            </p:nvSpPr>
            <p:spPr bwMode="auto">
              <a:xfrm>
                <a:off x="404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69"/>
              <p:cNvSpPr/>
              <p:nvPr userDrawn="1"/>
            </p:nvSpPr>
            <p:spPr bwMode="auto">
              <a:xfrm>
                <a:off x="405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70"/>
              <p:cNvSpPr/>
              <p:nvPr userDrawn="1"/>
            </p:nvSpPr>
            <p:spPr bwMode="auto">
              <a:xfrm>
                <a:off x="406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71"/>
              <p:cNvSpPr/>
              <p:nvPr userDrawn="1"/>
            </p:nvSpPr>
            <p:spPr bwMode="auto">
              <a:xfrm>
                <a:off x="407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Freeform 72"/>
              <p:cNvSpPr/>
              <p:nvPr userDrawn="1"/>
            </p:nvSpPr>
            <p:spPr bwMode="auto">
              <a:xfrm>
                <a:off x="40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Freeform 73"/>
              <p:cNvSpPr/>
              <p:nvPr userDrawn="1"/>
            </p:nvSpPr>
            <p:spPr bwMode="auto">
              <a:xfrm>
                <a:off x="41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Freeform 74"/>
              <p:cNvSpPr/>
              <p:nvPr userDrawn="1"/>
            </p:nvSpPr>
            <p:spPr bwMode="auto">
              <a:xfrm>
                <a:off x="41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Freeform 75"/>
              <p:cNvSpPr/>
              <p:nvPr userDrawn="1"/>
            </p:nvSpPr>
            <p:spPr bwMode="auto">
              <a:xfrm>
                <a:off x="41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Freeform 76"/>
              <p:cNvSpPr/>
              <p:nvPr userDrawn="1"/>
            </p:nvSpPr>
            <p:spPr bwMode="auto">
              <a:xfrm>
                <a:off x="41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Freeform 77"/>
              <p:cNvSpPr/>
              <p:nvPr userDrawn="1"/>
            </p:nvSpPr>
            <p:spPr bwMode="auto">
              <a:xfrm>
                <a:off x="416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Freeform 78"/>
              <p:cNvSpPr/>
              <p:nvPr userDrawn="1"/>
            </p:nvSpPr>
            <p:spPr bwMode="auto">
              <a:xfrm>
                <a:off x="417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Freeform 79"/>
              <p:cNvSpPr/>
              <p:nvPr userDrawn="1"/>
            </p:nvSpPr>
            <p:spPr bwMode="auto">
              <a:xfrm>
                <a:off x="418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Freeform 80"/>
              <p:cNvSpPr/>
              <p:nvPr userDrawn="1"/>
            </p:nvSpPr>
            <p:spPr bwMode="auto">
              <a:xfrm>
                <a:off x="420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Freeform 81"/>
              <p:cNvSpPr/>
              <p:nvPr userDrawn="1"/>
            </p:nvSpPr>
            <p:spPr bwMode="auto">
              <a:xfrm>
                <a:off x="421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82"/>
              <p:cNvSpPr/>
              <p:nvPr userDrawn="1"/>
            </p:nvSpPr>
            <p:spPr bwMode="auto">
              <a:xfrm>
                <a:off x="42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83"/>
              <p:cNvSpPr/>
              <p:nvPr userDrawn="1"/>
            </p:nvSpPr>
            <p:spPr bwMode="auto">
              <a:xfrm>
                <a:off x="42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84"/>
              <p:cNvSpPr/>
              <p:nvPr userDrawn="1"/>
            </p:nvSpPr>
            <p:spPr bwMode="auto">
              <a:xfrm>
                <a:off x="42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85"/>
              <p:cNvSpPr/>
              <p:nvPr userDrawn="1"/>
            </p:nvSpPr>
            <p:spPr bwMode="auto">
              <a:xfrm>
                <a:off x="42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86"/>
              <p:cNvSpPr/>
              <p:nvPr userDrawn="1"/>
            </p:nvSpPr>
            <p:spPr bwMode="auto">
              <a:xfrm>
                <a:off x="428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87"/>
              <p:cNvSpPr/>
              <p:nvPr userDrawn="1"/>
            </p:nvSpPr>
            <p:spPr bwMode="auto">
              <a:xfrm>
                <a:off x="429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88"/>
              <p:cNvSpPr/>
              <p:nvPr userDrawn="1"/>
            </p:nvSpPr>
            <p:spPr bwMode="auto">
              <a:xfrm>
                <a:off x="431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89"/>
              <p:cNvSpPr/>
              <p:nvPr userDrawn="1"/>
            </p:nvSpPr>
            <p:spPr bwMode="auto">
              <a:xfrm>
                <a:off x="432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90"/>
              <p:cNvSpPr/>
              <p:nvPr userDrawn="1"/>
            </p:nvSpPr>
            <p:spPr bwMode="auto">
              <a:xfrm>
                <a:off x="433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91"/>
              <p:cNvSpPr/>
              <p:nvPr userDrawn="1"/>
            </p:nvSpPr>
            <p:spPr bwMode="auto">
              <a:xfrm>
                <a:off x="434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92"/>
              <p:cNvSpPr/>
              <p:nvPr userDrawn="1"/>
            </p:nvSpPr>
            <p:spPr bwMode="auto">
              <a:xfrm>
                <a:off x="43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93"/>
              <p:cNvSpPr/>
              <p:nvPr userDrawn="1"/>
            </p:nvSpPr>
            <p:spPr bwMode="auto">
              <a:xfrm>
                <a:off x="43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94"/>
              <p:cNvSpPr/>
              <p:nvPr userDrawn="1"/>
            </p:nvSpPr>
            <p:spPr bwMode="auto">
              <a:xfrm>
                <a:off x="43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95"/>
              <p:cNvSpPr/>
              <p:nvPr userDrawn="1"/>
            </p:nvSpPr>
            <p:spPr bwMode="auto">
              <a:xfrm>
                <a:off x="4406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96"/>
              <p:cNvSpPr/>
              <p:nvPr userDrawn="1"/>
            </p:nvSpPr>
            <p:spPr bwMode="auto">
              <a:xfrm>
                <a:off x="441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97"/>
              <p:cNvSpPr/>
              <p:nvPr userDrawn="1"/>
            </p:nvSpPr>
            <p:spPr bwMode="auto">
              <a:xfrm>
                <a:off x="443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98"/>
              <p:cNvSpPr/>
              <p:nvPr userDrawn="1"/>
            </p:nvSpPr>
            <p:spPr bwMode="auto">
              <a:xfrm>
                <a:off x="444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99"/>
              <p:cNvSpPr/>
              <p:nvPr userDrawn="1"/>
            </p:nvSpPr>
            <p:spPr bwMode="auto">
              <a:xfrm>
                <a:off x="445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100"/>
              <p:cNvSpPr/>
              <p:nvPr userDrawn="1"/>
            </p:nvSpPr>
            <p:spPr bwMode="auto">
              <a:xfrm>
                <a:off x="447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3" name="Freeform 101"/>
              <p:cNvSpPr/>
              <p:nvPr userDrawn="1"/>
            </p:nvSpPr>
            <p:spPr bwMode="auto">
              <a:xfrm>
                <a:off x="4489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102"/>
              <p:cNvSpPr/>
              <p:nvPr userDrawn="1"/>
            </p:nvSpPr>
            <p:spPr bwMode="auto">
              <a:xfrm>
                <a:off x="4502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103"/>
              <p:cNvSpPr/>
              <p:nvPr userDrawn="1"/>
            </p:nvSpPr>
            <p:spPr bwMode="auto">
              <a:xfrm>
                <a:off x="4515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6" name="Freeform 104"/>
              <p:cNvSpPr/>
              <p:nvPr userDrawn="1"/>
            </p:nvSpPr>
            <p:spPr bwMode="auto">
              <a:xfrm>
                <a:off x="4528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105"/>
              <p:cNvSpPr/>
              <p:nvPr userDrawn="1"/>
            </p:nvSpPr>
            <p:spPr bwMode="auto">
              <a:xfrm>
                <a:off x="454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8" name="Freeform 106"/>
              <p:cNvSpPr/>
              <p:nvPr userDrawn="1"/>
            </p:nvSpPr>
            <p:spPr bwMode="auto">
              <a:xfrm>
                <a:off x="455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9" name="Freeform 107"/>
              <p:cNvSpPr/>
              <p:nvPr userDrawn="1"/>
            </p:nvSpPr>
            <p:spPr bwMode="auto">
              <a:xfrm>
                <a:off x="4567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0" name="Freeform 108"/>
              <p:cNvSpPr/>
              <p:nvPr userDrawn="1"/>
            </p:nvSpPr>
            <p:spPr bwMode="auto">
              <a:xfrm>
                <a:off x="4580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1" name="Freeform 109"/>
              <p:cNvSpPr/>
              <p:nvPr userDrawn="1"/>
            </p:nvSpPr>
            <p:spPr bwMode="auto">
              <a:xfrm>
                <a:off x="4593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2" name="Freeform 110"/>
              <p:cNvSpPr/>
              <p:nvPr userDrawn="1"/>
            </p:nvSpPr>
            <p:spPr bwMode="auto">
              <a:xfrm>
                <a:off x="4611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3" name="Freeform 111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4" name="Freeform 112"/>
              <p:cNvSpPr/>
              <p:nvPr userDrawn="1"/>
            </p:nvSpPr>
            <p:spPr bwMode="auto">
              <a:xfrm>
                <a:off x="4624" y="304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5" name="Freeform 113"/>
              <p:cNvSpPr/>
              <p:nvPr userDrawn="1"/>
            </p:nvSpPr>
            <p:spPr bwMode="auto">
              <a:xfrm>
                <a:off x="304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6" name="Freeform 114"/>
              <p:cNvSpPr/>
              <p:nvPr userDrawn="1"/>
            </p:nvSpPr>
            <p:spPr bwMode="auto">
              <a:xfrm>
                <a:off x="305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7" name="Freeform 115"/>
              <p:cNvSpPr/>
              <p:nvPr userDrawn="1"/>
            </p:nvSpPr>
            <p:spPr bwMode="auto">
              <a:xfrm>
                <a:off x="306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8" name="Freeform 116"/>
              <p:cNvSpPr/>
              <p:nvPr userDrawn="1"/>
            </p:nvSpPr>
            <p:spPr bwMode="auto">
              <a:xfrm>
                <a:off x="308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9" name="Freeform 117"/>
              <p:cNvSpPr/>
              <p:nvPr userDrawn="1"/>
            </p:nvSpPr>
            <p:spPr bwMode="auto">
              <a:xfrm>
                <a:off x="30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0" name="Freeform 118"/>
              <p:cNvSpPr/>
              <p:nvPr userDrawn="1"/>
            </p:nvSpPr>
            <p:spPr bwMode="auto">
              <a:xfrm>
                <a:off x="31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1" name="Freeform 119"/>
              <p:cNvSpPr/>
              <p:nvPr userDrawn="1"/>
            </p:nvSpPr>
            <p:spPr bwMode="auto">
              <a:xfrm>
                <a:off x="312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2" name="Freeform 120"/>
              <p:cNvSpPr/>
              <p:nvPr userDrawn="1"/>
            </p:nvSpPr>
            <p:spPr bwMode="auto">
              <a:xfrm>
                <a:off x="31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3" name="Freeform 121"/>
              <p:cNvSpPr/>
              <p:nvPr userDrawn="1"/>
            </p:nvSpPr>
            <p:spPr bwMode="auto">
              <a:xfrm>
                <a:off x="31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4" name="Freeform 122"/>
              <p:cNvSpPr/>
              <p:nvPr userDrawn="1"/>
            </p:nvSpPr>
            <p:spPr bwMode="auto">
              <a:xfrm>
                <a:off x="31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5" name="Freeform 123"/>
              <p:cNvSpPr/>
              <p:nvPr userDrawn="1"/>
            </p:nvSpPr>
            <p:spPr bwMode="auto">
              <a:xfrm>
                <a:off x="31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6" name="Freeform 124"/>
              <p:cNvSpPr/>
              <p:nvPr userDrawn="1"/>
            </p:nvSpPr>
            <p:spPr bwMode="auto">
              <a:xfrm>
                <a:off x="319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7" name="Freeform 125"/>
              <p:cNvSpPr/>
              <p:nvPr userDrawn="1"/>
            </p:nvSpPr>
            <p:spPr bwMode="auto">
              <a:xfrm>
                <a:off x="320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8" name="Freeform 126"/>
              <p:cNvSpPr/>
              <p:nvPr userDrawn="1"/>
            </p:nvSpPr>
            <p:spPr bwMode="auto">
              <a:xfrm>
                <a:off x="321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9" name="Freeform 127"/>
              <p:cNvSpPr/>
              <p:nvPr userDrawn="1"/>
            </p:nvSpPr>
            <p:spPr bwMode="auto">
              <a:xfrm>
                <a:off x="323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0" name="Freeform 128"/>
              <p:cNvSpPr/>
              <p:nvPr userDrawn="1"/>
            </p:nvSpPr>
            <p:spPr bwMode="auto">
              <a:xfrm>
                <a:off x="32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1" name="Freeform 129"/>
              <p:cNvSpPr/>
              <p:nvPr userDrawn="1"/>
            </p:nvSpPr>
            <p:spPr bwMode="auto">
              <a:xfrm>
                <a:off x="32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2" name="Freeform 130"/>
              <p:cNvSpPr/>
              <p:nvPr userDrawn="1"/>
            </p:nvSpPr>
            <p:spPr bwMode="auto">
              <a:xfrm>
                <a:off x="32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3" name="Freeform 131"/>
              <p:cNvSpPr/>
              <p:nvPr userDrawn="1"/>
            </p:nvSpPr>
            <p:spPr bwMode="auto">
              <a:xfrm>
                <a:off x="32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4" name="Freeform 132"/>
              <p:cNvSpPr/>
              <p:nvPr userDrawn="1"/>
            </p:nvSpPr>
            <p:spPr bwMode="auto">
              <a:xfrm>
                <a:off x="32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5" name="Freeform 133"/>
              <p:cNvSpPr/>
              <p:nvPr userDrawn="1"/>
            </p:nvSpPr>
            <p:spPr bwMode="auto">
              <a:xfrm>
                <a:off x="33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6" name="Freeform 134"/>
              <p:cNvSpPr/>
              <p:nvPr userDrawn="1"/>
            </p:nvSpPr>
            <p:spPr bwMode="auto">
              <a:xfrm>
                <a:off x="332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7" name="Freeform 135"/>
              <p:cNvSpPr/>
              <p:nvPr userDrawn="1"/>
            </p:nvSpPr>
            <p:spPr bwMode="auto">
              <a:xfrm>
                <a:off x="333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8" name="Freeform 136"/>
              <p:cNvSpPr/>
              <p:nvPr userDrawn="1"/>
            </p:nvSpPr>
            <p:spPr bwMode="auto">
              <a:xfrm>
                <a:off x="335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9" name="Freeform 137"/>
              <p:cNvSpPr/>
              <p:nvPr userDrawn="1"/>
            </p:nvSpPr>
            <p:spPr bwMode="auto">
              <a:xfrm>
                <a:off x="336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0" name="Freeform 138"/>
              <p:cNvSpPr/>
              <p:nvPr userDrawn="1"/>
            </p:nvSpPr>
            <p:spPr bwMode="auto">
              <a:xfrm>
                <a:off x="337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1" name="Freeform 139"/>
              <p:cNvSpPr/>
              <p:nvPr userDrawn="1"/>
            </p:nvSpPr>
            <p:spPr bwMode="auto">
              <a:xfrm>
                <a:off x="33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2" name="Freeform 140"/>
              <p:cNvSpPr/>
              <p:nvPr userDrawn="1"/>
            </p:nvSpPr>
            <p:spPr bwMode="auto">
              <a:xfrm>
                <a:off x="34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3" name="Freeform 141"/>
              <p:cNvSpPr/>
              <p:nvPr userDrawn="1"/>
            </p:nvSpPr>
            <p:spPr bwMode="auto">
              <a:xfrm>
                <a:off x="34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4" name="Freeform 142"/>
              <p:cNvSpPr/>
              <p:nvPr userDrawn="1"/>
            </p:nvSpPr>
            <p:spPr bwMode="auto">
              <a:xfrm>
                <a:off x="34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5" name="Freeform 143"/>
              <p:cNvSpPr/>
              <p:nvPr userDrawn="1"/>
            </p:nvSpPr>
            <p:spPr bwMode="auto">
              <a:xfrm>
                <a:off x="34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6" name="Freeform 144"/>
              <p:cNvSpPr/>
              <p:nvPr userDrawn="1"/>
            </p:nvSpPr>
            <p:spPr bwMode="auto">
              <a:xfrm>
                <a:off x="34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7" name="Freeform 145"/>
              <p:cNvSpPr/>
              <p:nvPr userDrawn="1"/>
            </p:nvSpPr>
            <p:spPr bwMode="auto">
              <a:xfrm>
                <a:off x="34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8" name="Freeform 146"/>
              <p:cNvSpPr/>
              <p:nvPr userDrawn="1"/>
            </p:nvSpPr>
            <p:spPr bwMode="auto">
              <a:xfrm>
                <a:off x="34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9" name="Freeform 147"/>
              <p:cNvSpPr/>
              <p:nvPr userDrawn="1"/>
            </p:nvSpPr>
            <p:spPr bwMode="auto">
              <a:xfrm>
                <a:off x="34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0" name="Freeform 148"/>
              <p:cNvSpPr/>
              <p:nvPr userDrawn="1"/>
            </p:nvSpPr>
            <p:spPr bwMode="auto">
              <a:xfrm>
                <a:off x="35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1" name="Freeform 149"/>
              <p:cNvSpPr/>
              <p:nvPr userDrawn="1"/>
            </p:nvSpPr>
            <p:spPr bwMode="auto">
              <a:xfrm>
                <a:off x="35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2" name="Freeform 150"/>
              <p:cNvSpPr/>
              <p:nvPr userDrawn="1"/>
            </p:nvSpPr>
            <p:spPr bwMode="auto">
              <a:xfrm>
                <a:off x="35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3" name="Freeform 151"/>
              <p:cNvSpPr/>
              <p:nvPr userDrawn="1"/>
            </p:nvSpPr>
            <p:spPr bwMode="auto">
              <a:xfrm>
                <a:off x="35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4" name="Freeform 152"/>
              <p:cNvSpPr/>
              <p:nvPr userDrawn="1"/>
            </p:nvSpPr>
            <p:spPr bwMode="auto">
              <a:xfrm>
                <a:off x="35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5" name="Freeform 153"/>
              <p:cNvSpPr/>
              <p:nvPr userDrawn="1"/>
            </p:nvSpPr>
            <p:spPr bwMode="auto">
              <a:xfrm>
                <a:off x="35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6" name="Freeform 154"/>
              <p:cNvSpPr/>
              <p:nvPr userDrawn="1"/>
            </p:nvSpPr>
            <p:spPr bwMode="auto">
              <a:xfrm>
                <a:off x="359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7" name="Freeform 155"/>
              <p:cNvSpPr/>
              <p:nvPr userDrawn="1"/>
            </p:nvSpPr>
            <p:spPr bwMode="auto">
              <a:xfrm>
                <a:off x="360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8" name="Freeform 156"/>
              <p:cNvSpPr/>
              <p:nvPr userDrawn="1"/>
            </p:nvSpPr>
            <p:spPr bwMode="auto">
              <a:xfrm>
                <a:off x="361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9" name="Freeform 157"/>
              <p:cNvSpPr/>
              <p:nvPr userDrawn="1"/>
            </p:nvSpPr>
            <p:spPr bwMode="auto">
              <a:xfrm>
                <a:off x="36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0" name="Freeform 158"/>
              <p:cNvSpPr/>
              <p:nvPr userDrawn="1"/>
            </p:nvSpPr>
            <p:spPr bwMode="auto">
              <a:xfrm>
                <a:off x="36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1" name="Freeform 159"/>
              <p:cNvSpPr/>
              <p:nvPr userDrawn="1"/>
            </p:nvSpPr>
            <p:spPr bwMode="auto">
              <a:xfrm>
                <a:off x="365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2" name="Freeform 160"/>
              <p:cNvSpPr/>
              <p:nvPr userDrawn="1"/>
            </p:nvSpPr>
            <p:spPr bwMode="auto">
              <a:xfrm>
                <a:off x="367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3" name="Freeform 161"/>
              <p:cNvSpPr/>
              <p:nvPr userDrawn="1"/>
            </p:nvSpPr>
            <p:spPr bwMode="auto">
              <a:xfrm>
                <a:off x="368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4" name="Freeform 162"/>
              <p:cNvSpPr/>
              <p:nvPr userDrawn="1"/>
            </p:nvSpPr>
            <p:spPr bwMode="auto">
              <a:xfrm>
                <a:off x="369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5" name="Freeform 163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6" name="Freeform 164"/>
              <p:cNvSpPr/>
              <p:nvPr userDrawn="1"/>
            </p:nvSpPr>
            <p:spPr bwMode="auto">
              <a:xfrm>
                <a:off x="370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7" name="Freeform 165"/>
              <p:cNvSpPr/>
              <p:nvPr userDrawn="1"/>
            </p:nvSpPr>
            <p:spPr bwMode="auto">
              <a:xfrm>
                <a:off x="393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8" name="Freeform 166"/>
              <p:cNvSpPr/>
              <p:nvPr userDrawn="1"/>
            </p:nvSpPr>
            <p:spPr bwMode="auto">
              <a:xfrm>
                <a:off x="394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9" name="Freeform 167"/>
              <p:cNvSpPr/>
              <p:nvPr userDrawn="1"/>
            </p:nvSpPr>
            <p:spPr bwMode="auto">
              <a:xfrm>
                <a:off x="39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0" name="Freeform 168"/>
              <p:cNvSpPr/>
              <p:nvPr userDrawn="1"/>
            </p:nvSpPr>
            <p:spPr bwMode="auto">
              <a:xfrm>
                <a:off x="39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1" name="Freeform 169"/>
              <p:cNvSpPr/>
              <p:nvPr userDrawn="1"/>
            </p:nvSpPr>
            <p:spPr bwMode="auto">
              <a:xfrm>
                <a:off x="39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2" name="Freeform 170"/>
              <p:cNvSpPr/>
              <p:nvPr userDrawn="1"/>
            </p:nvSpPr>
            <p:spPr bwMode="auto">
              <a:xfrm>
                <a:off x="40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3" name="Freeform 171"/>
              <p:cNvSpPr/>
              <p:nvPr userDrawn="1"/>
            </p:nvSpPr>
            <p:spPr bwMode="auto">
              <a:xfrm>
                <a:off x="40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4" name="Freeform 172"/>
              <p:cNvSpPr/>
              <p:nvPr userDrawn="1"/>
            </p:nvSpPr>
            <p:spPr bwMode="auto">
              <a:xfrm>
                <a:off x="40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5" name="Freeform 173"/>
              <p:cNvSpPr/>
              <p:nvPr userDrawn="1"/>
            </p:nvSpPr>
            <p:spPr bwMode="auto">
              <a:xfrm>
                <a:off x="404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6" name="Freeform 174"/>
              <p:cNvSpPr/>
              <p:nvPr userDrawn="1"/>
            </p:nvSpPr>
            <p:spPr bwMode="auto">
              <a:xfrm>
                <a:off x="405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7" name="Freeform 175"/>
              <p:cNvSpPr/>
              <p:nvPr userDrawn="1"/>
            </p:nvSpPr>
            <p:spPr bwMode="auto">
              <a:xfrm>
                <a:off x="406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8" name="Freeform 176"/>
              <p:cNvSpPr/>
              <p:nvPr userDrawn="1"/>
            </p:nvSpPr>
            <p:spPr bwMode="auto">
              <a:xfrm>
                <a:off x="407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9" name="Freeform 177"/>
              <p:cNvSpPr/>
              <p:nvPr userDrawn="1"/>
            </p:nvSpPr>
            <p:spPr bwMode="auto">
              <a:xfrm>
                <a:off x="40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0" name="Freeform 178"/>
              <p:cNvSpPr/>
              <p:nvPr userDrawn="1"/>
            </p:nvSpPr>
            <p:spPr bwMode="auto">
              <a:xfrm>
                <a:off x="41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1" name="Freeform 179"/>
              <p:cNvSpPr/>
              <p:nvPr userDrawn="1"/>
            </p:nvSpPr>
            <p:spPr bwMode="auto">
              <a:xfrm>
                <a:off x="41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2" name="Freeform 180"/>
              <p:cNvSpPr/>
              <p:nvPr userDrawn="1"/>
            </p:nvSpPr>
            <p:spPr bwMode="auto">
              <a:xfrm>
                <a:off x="41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3" name="Freeform 181"/>
              <p:cNvSpPr/>
              <p:nvPr userDrawn="1"/>
            </p:nvSpPr>
            <p:spPr bwMode="auto">
              <a:xfrm>
                <a:off x="41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4" name="Freeform 182"/>
              <p:cNvSpPr/>
              <p:nvPr userDrawn="1"/>
            </p:nvSpPr>
            <p:spPr bwMode="auto">
              <a:xfrm>
                <a:off x="41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5" name="Freeform 183"/>
              <p:cNvSpPr/>
              <p:nvPr userDrawn="1"/>
            </p:nvSpPr>
            <p:spPr bwMode="auto">
              <a:xfrm>
                <a:off x="417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6" name="Freeform 184"/>
              <p:cNvSpPr/>
              <p:nvPr userDrawn="1"/>
            </p:nvSpPr>
            <p:spPr bwMode="auto">
              <a:xfrm>
                <a:off x="418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7" name="Freeform 185"/>
              <p:cNvSpPr/>
              <p:nvPr userDrawn="1"/>
            </p:nvSpPr>
            <p:spPr bwMode="auto">
              <a:xfrm>
                <a:off x="420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8" name="Freeform 186"/>
              <p:cNvSpPr/>
              <p:nvPr userDrawn="1"/>
            </p:nvSpPr>
            <p:spPr bwMode="auto">
              <a:xfrm>
                <a:off x="421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9" name="Freeform 187"/>
              <p:cNvSpPr/>
              <p:nvPr userDrawn="1"/>
            </p:nvSpPr>
            <p:spPr bwMode="auto">
              <a:xfrm>
                <a:off x="422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0" name="Freeform 188"/>
              <p:cNvSpPr/>
              <p:nvPr userDrawn="1"/>
            </p:nvSpPr>
            <p:spPr bwMode="auto">
              <a:xfrm>
                <a:off x="42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1" name="Freeform 189"/>
              <p:cNvSpPr/>
              <p:nvPr userDrawn="1"/>
            </p:nvSpPr>
            <p:spPr bwMode="auto">
              <a:xfrm>
                <a:off x="42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2" name="Freeform 190"/>
              <p:cNvSpPr/>
              <p:nvPr userDrawn="1"/>
            </p:nvSpPr>
            <p:spPr bwMode="auto">
              <a:xfrm>
                <a:off x="4267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3" name="Freeform 191"/>
              <p:cNvSpPr/>
              <p:nvPr userDrawn="1"/>
            </p:nvSpPr>
            <p:spPr bwMode="auto">
              <a:xfrm>
                <a:off x="4280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4" name="Freeform 192"/>
              <p:cNvSpPr/>
              <p:nvPr userDrawn="1"/>
            </p:nvSpPr>
            <p:spPr bwMode="auto">
              <a:xfrm>
                <a:off x="4293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5" name="Freeform 193"/>
              <p:cNvSpPr/>
              <p:nvPr userDrawn="1"/>
            </p:nvSpPr>
            <p:spPr bwMode="auto">
              <a:xfrm>
                <a:off x="430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6" name="Freeform 194"/>
              <p:cNvSpPr/>
              <p:nvPr userDrawn="1"/>
            </p:nvSpPr>
            <p:spPr bwMode="auto">
              <a:xfrm>
                <a:off x="431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7" name="Freeform 195"/>
              <p:cNvSpPr/>
              <p:nvPr userDrawn="1"/>
            </p:nvSpPr>
            <p:spPr bwMode="auto">
              <a:xfrm>
                <a:off x="433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8" name="Freeform 196"/>
              <p:cNvSpPr/>
              <p:nvPr userDrawn="1"/>
            </p:nvSpPr>
            <p:spPr bwMode="auto">
              <a:xfrm>
                <a:off x="434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9" name="Freeform 197"/>
              <p:cNvSpPr/>
              <p:nvPr userDrawn="1"/>
            </p:nvSpPr>
            <p:spPr bwMode="auto">
              <a:xfrm>
                <a:off x="436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0" name="Freeform 198"/>
              <p:cNvSpPr/>
              <p:nvPr userDrawn="1"/>
            </p:nvSpPr>
            <p:spPr bwMode="auto">
              <a:xfrm>
                <a:off x="4376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1" name="Freeform 199"/>
              <p:cNvSpPr/>
              <p:nvPr userDrawn="1"/>
            </p:nvSpPr>
            <p:spPr bwMode="auto">
              <a:xfrm>
                <a:off x="4389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2" name="Freeform 200"/>
              <p:cNvSpPr/>
              <p:nvPr userDrawn="1"/>
            </p:nvSpPr>
            <p:spPr bwMode="auto">
              <a:xfrm>
                <a:off x="4402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3" name="Freeform 201"/>
              <p:cNvSpPr/>
              <p:nvPr userDrawn="1"/>
            </p:nvSpPr>
            <p:spPr bwMode="auto">
              <a:xfrm>
                <a:off x="4415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4" name="Freeform 202"/>
              <p:cNvSpPr/>
              <p:nvPr userDrawn="1"/>
            </p:nvSpPr>
            <p:spPr bwMode="auto">
              <a:xfrm>
                <a:off x="4428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5" name="Freeform 203"/>
              <p:cNvSpPr/>
              <p:nvPr userDrawn="1"/>
            </p:nvSpPr>
            <p:spPr bwMode="auto">
              <a:xfrm>
                <a:off x="4441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6" name="Freeform 204"/>
              <p:cNvSpPr/>
              <p:nvPr userDrawn="1"/>
            </p:nvSpPr>
            <p:spPr bwMode="auto">
              <a:xfrm>
                <a:off x="4454" y="277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7" name="Freeform 206"/>
            <p:cNvSpPr/>
            <p:nvPr userDrawn="1"/>
          </p:nvSpPr>
          <p:spPr bwMode="auto">
            <a:xfrm>
              <a:off x="70913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07"/>
            <p:cNvSpPr/>
            <p:nvPr userDrawn="1"/>
          </p:nvSpPr>
          <p:spPr bwMode="auto">
            <a:xfrm>
              <a:off x="71120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08"/>
            <p:cNvSpPr/>
            <p:nvPr userDrawn="1"/>
          </p:nvSpPr>
          <p:spPr bwMode="auto">
            <a:xfrm>
              <a:off x="71326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09"/>
            <p:cNvSpPr/>
            <p:nvPr userDrawn="1"/>
          </p:nvSpPr>
          <p:spPr bwMode="auto">
            <a:xfrm>
              <a:off x="71532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10"/>
            <p:cNvSpPr/>
            <p:nvPr userDrawn="1"/>
          </p:nvSpPr>
          <p:spPr bwMode="auto">
            <a:xfrm>
              <a:off x="71739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11"/>
            <p:cNvSpPr/>
            <p:nvPr userDrawn="1"/>
          </p:nvSpPr>
          <p:spPr bwMode="auto">
            <a:xfrm>
              <a:off x="719455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212"/>
            <p:cNvSpPr/>
            <p:nvPr userDrawn="1"/>
          </p:nvSpPr>
          <p:spPr bwMode="auto">
            <a:xfrm>
              <a:off x="722312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13"/>
            <p:cNvSpPr/>
            <p:nvPr userDrawn="1"/>
          </p:nvSpPr>
          <p:spPr bwMode="auto">
            <a:xfrm>
              <a:off x="724376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214"/>
            <p:cNvSpPr/>
            <p:nvPr userDrawn="1"/>
          </p:nvSpPr>
          <p:spPr bwMode="auto">
            <a:xfrm>
              <a:off x="7264400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15"/>
            <p:cNvSpPr/>
            <p:nvPr userDrawn="1"/>
          </p:nvSpPr>
          <p:spPr bwMode="auto">
            <a:xfrm>
              <a:off x="7285038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6"/>
            <p:cNvSpPr/>
            <p:nvPr userDrawn="1"/>
          </p:nvSpPr>
          <p:spPr bwMode="auto">
            <a:xfrm>
              <a:off x="7305675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17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18"/>
            <p:cNvSpPr/>
            <p:nvPr userDrawn="1"/>
          </p:nvSpPr>
          <p:spPr bwMode="auto">
            <a:xfrm>
              <a:off x="7326313" y="44005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19"/>
            <p:cNvSpPr>
              <a:spLocks noEditPoints="1"/>
            </p:cNvSpPr>
            <p:nvPr userDrawn="1"/>
          </p:nvSpPr>
          <p:spPr bwMode="auto">
            <a:xfrm>
              <a:off x="10160000" y="4513263"/>
              <a:ext cx="636588" cy="342900"/>
            </a:xfrm>
            <a:custGeom>
              <a:avLst/>
              <a:gdLst>
                <a:gd name="T0" fmla="*/ 344 w 401"/>
                <a:gd name="T1" fmla="*/ 57 h 216"/>
                <a:gd name="T2" fmla="*/ 318 w 401"/>
                <a:gd name="T3" fmla="*/ 0 h 216"/>
                <a:gd name="T4" fmla="*/ 287 w 401"/>
                <a:gd name="T5" fmla="*/ 57 h 216"/>
                <a:gd name="T6" fmla="*/ 287 w 401"/>
                <a:gd name="T7" fmla="*/ 79 h 216"/>
                <a:gd name="T8" fmla="*/ 235 w 401"/>
                <a:gd name="T9" fmla="*/ 79 h 216"/>
                <a:gd name="T10" fmla="*/ 235 w 401"/>
                <a:gd name="T11" fmla="*/ 57 h 216"/>
                <a:gd name="T12" fmla="*/ 205 w 401"/>
                <a:gd name="T13" fmla="*/ 0 h 216"/>
                <a:gd name="T14" fmla="*/ 174 w 401"/>
                <a:gd name="T15" fmla="*/ 57 h 216"/>
                <a:gd name="T16" fmla="*/ 174 w 401"/>
                <a:gd name="T17" fmla="*/ 79 h 216"/>
                <a:gd name="T18" fmla="*/ 118 w 401"/>
                <a:gd name="T19" fmla="*/ 79 h 216"/>
                <a:gd name="T20" fmla="*/ 118 w 401"/>
                <a:gd name="T21" fmla="*/ 57 h 216"/>
                <a:gd name="T22" fmla="*/ 87 w 401"/>
                <a:gd name="T23" fmla="*/ 0 h 216"/>
                <a:gd name="T24" fmla="*/ 57 w 401"/>
                <a:gd name="T25" fmla="*/ 57 h 216"/>
                <a:gd name="T26" fmla="*/ 57 w 401"/>
                <a:gd name="T27" fmla="*/ 79 h 216"/>
                <a:gd name="T28" fmla="*/ 74 w 401"/>
                <a:gd name="T29" fmla="*/ 136 h 216"/>
                <a:gd name="T30" fmla="*/ 104 w 401"/>
                <a:gd name="T31" fmla="*/ 216 h 216"/>
                <a:gd name="T32" fmla="*/ 118 w 401"/>
                <a:gd name="T33" fmla="*/ 136 h 216"/>
                <a:gd name="T34" fmla="*/ 192 w 401"/>
                <a:gd name="T35" fmla="*/ 136 h 216"/>
                <a:gd name="T36" fmla="*/ 218 w 401"/>
                <a:gd name="T37" fmla="*/ 216 h 216"/>
                <a:gd name="T38" fmla="*/ 226 w 401"/>
                <a:gd name="T39" fmla="*/ 136 h 216"/>
                <a:gd name="T40" fmla="*/ 300 w 401"/>
                <a:gd name="T41" fmla="*/ 136 h 216"/>
                <a:gd name="T42" fmla="*/ 331 w 401"/>
                <a:gd name="T43" fmla="*/ 216 h 216"/>
                <a:gd name="T44" fmla="*/ 401 w 401"/>
                <a:gd name="T45" fmla="*/ 136 h 216"/>
                <a:gd name="T46" fmla="*/ 370 w 401"/>
                <a:gd name="T47" fmla="*/ 79 h 216"/>
                <a:gd name="T48" fmla="*/ 96 w 401"/>
                <a:gd name="T49" fmla="*/ 207 h 216"/>
                <a:gd name="T50" fmla="*/ 83 w 401"/>
                <a:gd name="T51" fmla="*/ 132 h 216"/>
                <a:gd name="T52" fmla="*/ 78 w 401"/>
                <a:gd name="T53" fmla="*/ 70 h 216"/>
                <a:gd name="T54" fmla="*/ 78 w 401"/>
                <a:gd name="T55" fmla="*/ 48 h 216"/>
                <a:gd name="T56" fmla="*/ 87 w 401"/>
                <a:gd name="T57" fmla="*/ 13 h 216"/>
                <a:gd name="T58" fmla="*/ 100 w 401"/>
                <a:gd name="T59" fmla="*/ 48 h 216"/>
                <a:gd name="T60" fmla="*/ 100 w 401"/>
                <a:gd name="T61" fmla="*/ 70 h 216"/>
                <a:gd name="T62" fmla="*/ 126 w 401"/>
                <a:gd name="T63" fmla="*/ 132 h 216"/>
                <a:gd name="T64" fmla="*/ 135 w 401"/>
                <a:gd name="T65" fmla="*/ 132 h 216"/>
                <a:gd name="T66" fmla="*/ 157 w 401"/>
                <a:gd name="T67" fmla="*/ 132 h 216"/>
                <a:gd name="T68" fmla="*/ 213 w 401"/>
                <a:gd name="T69" fmla="*/ 132 h 216"/>
                <a:gd name="T70" fmla="*/ 196 w 401"/>
                <a:gd name="T71" fmla="*/ 207 h 216"/>
                <a:gd name="T72" fmla="*/ 165 w 401"/>
                <a:gd name="T73" fmla="*/ 132 h 216"/>
                <a:gd name="T74" fmla="*/ 196 w 401"/>
                <a:gd name="T75" fmla="*/ 70 h 216"/>
                <a:gd name="T76" fmla="*/ 192 w 401"/>
                <a:gd name="T77" fmla="*/ 48 h 216"/>
                <a:gd name="T78" fmla="*/ 205 w 401"/>
                <a:gd name="T79" fmla="*/ 13 h 216"/>
                <a:gd name="T80" fmla="*/ 218 w 401"/>
                <a:gd name="T81" fmla="*/ 48 h 216"/>
                <a:gd name="T82" fmla="*/ 218 w 401"/>
                <a:gd name="T83" fmla="*/ 70 h 216"/>
                <a:gd name="T84" fmla="*/ 235 w 401"/>
                <a:gd name="T85" fmla="*/ 132 h 216"/>
                <a:gd name="T86" fmla="*/ 248 w 401"/>
                <a:gd name="T87" fmla="*/ 132 h 216"/>
                <a:gd name="T88" fmla="*/ 274 w 401"/>
                <a:gd name="T89" fmla="*/ 132 h 216"/>
                <a:gd name="T90" fmla="*/ 383 w 401"/>
                <a:gd name="T91" fmla="*/ 132 h 216"/>
                <a:gd name="T92" fmla="*/ 322 w 401"/>
                <a:gd name="T93" fmla="*/ 207 h 216"/>
                <a:gd name="T94" fmla="*/ 309 w 401"/>
                <a:gd name="T95" fmla="*/ 132 h 216"/>
                <a:gd name="T96" fmla="*/ 266 w 401"/>
                <a:gd name="T97" fmla="*/ 110 h 216"/>
                <a:gd name="T98" fmla="*/ 283 w 401"/>
                <a:gd name="T99" fmla="*/ 70 h 216"/>
                <a:gd name="T100" fmla="*/ 283 w 401"/>
                <a:gd name="T101" fmla="*/ 48 h 216"/>
                <a:gd name="T102" fmla="*/ 348 w 401"/>
                <a:gd name="T103" fmla="*/ 48 h 216"/>
                <a:gd name="T104" fmla="*/ 348 w 401"/>
                <a:gd name="T105" fmla="*/ 70 h 216"/>
                <a:gd name="T106" fmla="*/ 383 w 401"/>
                <a:gd name="T107" fmla="*/ 13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1" h="216">
                  <a:moveTo>
                    <a:pt x="370" y="79"/>
                  </a:moveTo>
                  <a:lnTo>
                    <a:pt x="344" y="57"/>
                  </a:lnTo>
                  <a:lnTo>
                    <a:pt x="370" y="57"/>
                  </a:lnTo>
                  <a:lnTo>
                    <a:pt x="318" y="0"/>
                  </a:lnTo>
                  <a:lnTo>
                    <a:pt x="261" y="57"/>
                  </a:lnTo>
                  <a:lnTo>
                    <a:pt x="287" y="57"/>
                  </a:lnTo>
                  <a:lnTo>
                    <a:pt x="261" y="79"/>
                  </a:lnTo>
                  <a:lnTo>
                    <a:pt x="287" y="79"/>
                  </a:lnTo>
                  <a:lnTo>
                    <a:pt x="261" y="105"/>
                  </a:lnTo>
                  <a:lnTo>
                    <a:pt x="235" y="79"/>
                  </a:lnTo>
                  <a:lnTo>
                    <a:pt x="257" y="79"/>
                  </a:lnTo>
                  <a:lnTo>
                    <a:pt x="235" y="57"/>
                  </a:lnTo>
                  <a:lnTo>
                    <a:pt x="257" y="57"/>
                  </a:lnTo>
                  <a:lnTo>
                    <a:pt x="205" y="0"/>
                  </a:lnTo>
                  <a:lnTo>
                    <a:pt x="152" y="57"/>
                  </a:lnTo>
                  <a:lnTo>
                    <a:pt x="174" y="57"/>
                  </a:lnTo>
                  <a:lnTo>
                    <a:pt x="152" y="79"/>
                  </a:lnTo>
                  <a:lnTo>
                    <a:pt x="174" y="79"/>
                  </a:lnTo>
                  <a:lnTo>
                    <a:pt x="148" y="110"/>
                  </a:lnTo>
                  <a:lnTo>
                    <a:pt x="118" y="79"/>
                  </a:lnTo>
                  <a:lnTo>
                    <a:pt x="139" y="79"/>
                  </a:lnTo>
                  <a:lnTo>
                    <a:pt x="118" y="57"/>
                  </a:lnTo>
                  <a:lnTo>
                    <a:pt x="139" y="57"/>
                  </a:lnTo>
                  <a:lnTo>
                    <a:pt x="87" y="0"/>
                  </a:lnTo>
                  <a:lnTo>
                    <a:pt x="35" y="57"/>
                  </a:lnTo>
                  <a:lnTo>
                    <a:pt x="57" y="57"/>
                  </a:lnTo>
                  <a:lnTo>
                    <a:pt x="35" y="79"/>
                  </a:lnTo>
                  <a:lnTo>
                    <a:pt x="57" y="79"/>
                  </a:lnTo>
                  <a:lnTo>
                    <a:pt x="0" y="136"/>
                  </a:lnTo>
                  <a:lnTo>
                    <a:pt x="74" y="136"/>
                  </a:lnTo>
                  <a:lnTo>
                    <a:pt x="74" y="216"/>
                  </a:lnTo>
                  <a:lnTo>
                    <a:pt x="104" y="216"/>
                  </a:lnTo>
                  <a:lnTo>
                    <a:pt x="104" y="136"/>
                  </a:lnTo>
                  <a:lnTo>
                    <a:pt x="118" y="136"/>
                  </a:lnTo>
                  <a:lnTo>
                    <a:pt x="174" y="136"/>
                  </a:lnTo>
                  <a:lnTo>
                    <a:pt x="192" y="136"/>
                  </a:lnTo>
                  <a:lnTo>
                    <a:pt x="192" y="216"/>
                  </a:lnTo>
                  <a:lnTo>
                    <a:pt x="218" y="216"/>
                  </a:lnTo>
                  <a:lnTo>
                    <a:pt x="218" y="136"/>
                  </a:lnTo>
                  <a:lnTo>
                    <a:pt x="226" y="136"/>
                  </a:lnTo>
                  <a:lnTo>
                    <a:pt x="292" y="136"/>
                  </a:lnTo>
                  <a:lnTo>
                    <a:pt x="300" y="136"/>
                  </a:lnTo>
                  <a:lnTo>
                    <a:pt x="300" y="216"/>
                  </a:lnTo>
                  <a:lnTo>
                    <a:pt x="331" y="216"/>
                  </a:lnTo>
                  <a:lnTo>
                    <a:pt x="331" y="136"/>
                  </a:lnTo>
                  <a:lnTo>
                    <a:pt x="401" y="136"/>
                  </a:lnTo>
                  <a:lnTo>
                    <a:pt x="344" y="79"/>
                  </a:lnTo>
                  <a:lnTo>
                    <a:pt x="370" y="79"/>
                  </a:lnTo>
                  <a:close/>
                  <a:moveTo>
                    <a:pt x="96" y="132"/>
                  </a:moveTo>
                  <a:lnTo>
                    <a:pt x="96" y="207"/>
                  </a:lnTo>
                  <a:lnTo>
                    <a:pt x="83" y="207"/>
                  </a:lnTo>
                  <a:lnTo>
                    <a:pt x="83" y="132"/>
                  </a:lnTo>
                  <a:lnTo>
                    <a:pt x="17" y="132"/>
                  </a:lnTo>
                  <a:lnTo>
                    <a:pt x="78" y="70"/>
                  </a:lnTo>
                  <a:lnTo>
                    <a:pt x="52" y="70"/>
                  </a:lnTo>
                  <a:lnTo>
                    <a:pt x="78" y="48"/>
                  </a:lnTo>
                  <a:lnTo>
                    <a:pt x="52" y="48"/>
                  </a:lnTo>
                  <a:lnTo>
                    <a:pt x="87" y="13"/>
                  </a:lnTo>
                  <a:lnTo>
                    <a:pt x="122" y="48"/>
                  </a:lnTo>
                  <a:lnTo>
                    <a:pt x="100" y="48"/>
                  </a:lnTo>
                  <a:lnTo>
                    <a:pt x="122" y="70"/>
                  </a:lnTo>
                  <a:lnTo>
                    <a:pt x="100" y="70"/>
                  </a:lnTo>
                  <a:lnTo>
                    <a:pt x="139" y="114"/>
                  </a:lnTo>
                  <a:lnTo>
                    <a:pt x="126" y="132"/>
                  </a:lnTo>
                  <a:lnTo>
                    <a:pt x="96" y="132"/>
                  </a:lnTo>
                  <a:close/>
                  <a:moveTo>
                    <a:pt x="135" y="132"/>
                  </a:moveTo>
                  <a:lnTo>
                    <a:pt x="148" y="119"/>
                  </a:lnTo>
                  <a:lnTo>
                    <a:pt x="157" y="132"/>
                  </a:lnTo>
                  <a:lnTo>
                    <a:pt x="135" y="132"/>
                  </a:lnTo>
                  <a:close/>
                  <a:moveTo>
                    <a:pt x="213" y="132"/>
                  </a:moveTo>
                  <a:lnTo>
                    <a:pt x="213" y="207"/>
                  </a:lnTo>
                  <a:lnTo>
                    <a:pt x="196" y="207"/>
                  </a:lnTo>
                  <a:lnTo>
                    <a:pt x="196" y="132"/>
                  </a:lnTo>
                  <a:lnTo>
                    <a:pt x="165" y="132"/>
                  </a:lnTo>
                  <a:lnTo>
                    <a:pt x="152" y="114"/>
                  </a:lnTo>
                  <a:lnTo>
                    <a:pt x="196" y="70"/>
                  </a:lnTo>
                  <a:lnTo>
                    <a:pt x="170" y="70"/>
                  </a:lnTo>
                  <a:lnTo>
                    <a:pt x="192" y="48"/>
                  </a:lnTo>
                  <a:lnTo>
                    <a:pt x="170" y="48"/>
                  </a:lnTo>
                  <a:lnTo>
                    <a:pt x="205" y="13"/>
                  </a:lnTo>
                  <a:lnTo>
                    <a:pt x="239" y="48"/>
                  </a:lnTo>
                  <a:lnTo>
                    <a:pt x="218" y="48"/>
                  </a:lnTo>
                  <a:lnTo>
                    <a:pt x="239" y="70"/>
                  </a:lnTo>
                  <a:lnTo>
                    <a:pt x="218" y="70"/>
                  </a:lnTo>
                  <a:lnTo>
                    <a:pt x="253" y="110"/>
                  </a:lnTo>
                  <a:lnTo>
                    <a:pt x="235" y="132"/>
                  </a:lnTo>
                  <a:lnTo>
                    <a:pt x="213" y="132"/>
                  </a:lnTo>
                  <a:close/>
                  <a:moveTo>
                    <a:pt x="248" y="132"/>
                  </a:moveTo>
                  <a:lnTo>
                    <a:pt x="261" y="119"/>
                  </a:lnTo>
                  <a:lnTo>
                    <a:pt x="274" y="132"/>
                  </a:lnTo>
                  <a:lnTo>
                    <a:pt x="248" y="132"/>
                  </a:lnTo>
                  <a:close/>
                  <a:moveTo>
                    <a:pt x="383" y="132"/>
                  </a:moveTo>
                  <a:lnTo>
                    <a:pt x="322" y="132"/>
                  </a:lnTo>
                  <a:lnTo>
                    <a:pt x="322" y="207"/>
                  </a:lnTo>
                  <a:lnTo>
                    <a:pt x="309" y="207"/>
                  </a:lnTo>
                  <a:lnTo>
                    <a:pt x="309" y="132"/>
                  </a:lnTo>
                  <a:lnTo>
                    <a:pt x="283" y="132"/>
                  </a:lnTo>
                  <a:lnTo>
                    <a:pt x="266" y="110"/>
                  </a:lnTo>
                  <a:lnTo>
                    <a:pt x="305" y="70"/>
                  </a:lnTo>
                  <a:lnTo>
                    <a:pt x="283" y="70"/>
                  </a:lnTo>
                  <a:lnTo>
                    <a:pt x="305" y="48"/>
                  </a:lnTo>
                  <a:lnTo>
                    <a:pt x="283" y="48"/>
                  </a:lnTo>
                  <a:lnTo>
                    <a:pt x="318" y="13"/>
                  </a:lnTo>
                  <a:lnTo>
                    <a:pt x="348" y="48"/>
                  </a:lnTo>
                  <a:lnTo>
                    <a:pt x="327" y="48"/>
                  </a:lnTo>
                  <a:lnTo>
                    <a:pt x="348" y="70"/>
                  </a:lnTo>
                  <a:lnTo>
                    <a:pt x="327" y="70"/>
                  </a:lnTo>
                  <a:lnTo>
                    <a:pt x="383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220"/>
            <p:cNvSpPr>
              <a:spLocks noEditPoints="1"/>
            </p:cNvSpPr>
            <p:nvPr userDrawn="1"/>
          </p:nvSpPr>
          <p:spPr bwMode="auto">
            <a:xfrm>
              <a:off x="7843838" y="4400550"/>
              <a:ext cx="2268538" cy="447675"/>
            </a:xfrm>
            <a:custGeom>
              <a:avLst/>
              <a:gdLst>
                <a:gd name="T0" fmla="*/ 91 w 328"/>
                <a:gd name="T1" fmla="*/ 0 h 64"/>
                <a:gd name="T2" fmla="*/ 124 w 328"/>
                <a:gd name="T3" fmla="*/ 59 h 64"/>
                <a:gd name="T4" fmla="*/ 328 w 328"/>
                <a:gd name="T5" fmla="*/ 63 h 64"/>
                <a:gd name="T6" fmla="*/ 327 w 328"/>
                <a:gd name="T7" fmla="*/ 2 h 64"/>
                <a:gd name="T8" fmla="*/ 193 w 328"/>
                <a:gd name="T9" fmla="*/ 21 h 64"/>
                <a:gd name="T10" fmla="*/ 123 w 328"/>
                <a:gd name="T11" fmla="*/ 57 h 64"/>
                <a:gd name="T12" fmla="*/ 113 w 328"/>
                <a:gd name="T13" fmla="*/ 5 h 64"/>
                <a:gd name="T14" fmla="*/ 150 w 328"/>
                <a:gd name="T15" fmla="*/ 19 h 64"/>
                <a:gd name="T16" fmla="*/ 140 w 328"/>
                <a:gd name="T17" fmla="*/ 20 h 64"/>
                <a:gd name="T18" fmla="*/ 132 w 328"/>
                <a:gd name="T19" fmla="*/ 10 h 64"/>
                <a:gd name="T20" fmla="*/ 188 w 328"/>
                <a:gd name="T21" fmla="*/ 15 h 64"/>
                <a:gd name="T22" fmla="*/ 191 w 328"/>
                <a:gd name="T23" fmla="*/ 49 h 64"/>
                <a:gd name="T24" fmla="*/ 134 w 328"/>
                <a:gd name="T25" fmla="*/ 38 h 64"/>
                <a:gd name="T26" fmla="*/ 139 w 328"/>
                <a:gd name="T27" fmla="*/ 40 h 64"/>
                <a:gd name="T28" fmla="*/ 155 w 328"/>
                <a:gd name="T29" fmla="*/ 38 h 64"/>
                <a:gd name="T30" fmla="*/ 156 w 328"/>
                <a:gd name="T31" fmla="*/ 38 h 64"/>
                <a:gd name="T32" fmla="*/ 172 w 328"/>
                <a:gd name="T33" fmla="*/ 40 h 64"/>
                <a:gd name="T34" fmla="*/ 179 w 328"/>
                <a:gd name="T35" fmla="*/ 38 h 64"/>
                <a:gd name="T36" fmla="*/ 185 w 328"/>
                <a:gd name="T37" fmla="*/ 40 h 64"/>
                <a:gd name="T38" fmla="*/ 180 w 328"/>
                <a:gd name="T39" fmla="*/ 36 h 64"/>
                <a:gd name="T40" fmla="*/ 178 w 328"/>
                <a:gd name="T41" fmla="*/ 36 h 64"/>
                <a:gd name="T42" fmla="*/ 162 w 328"/>
                <a:gd name="T43" fmla="*/ 33 h 64"/>
                <a:gd name="T44" fmla="*/ 155 w 328"/>
                <a:gd name="T45" fmla="*/ 36 h 64"/>
                <a:gd name="T46" fmla="*/ 149 w 328"/>
                <a:gd name="T47" fmla="*/ 33 h 64"/>
                <a:gd name="T48" fmla="*/ 134 w 328"/>
                <a:gd name="T49" fmla="*/ 36 h 64"/>
                <a:gd name="T50" fmla="*/ 138 w 328"/>
                <a:gd name="T51" fmla="*/ 42 h 64"/>
                <a:gd name="T52" fmla="*/ 149 w 328"/>
                <a:gd name="T53" fmla="*/ 42 h 64"/>
                <a:gd name="T54" fmla="*/ 157 w 328"/>
                <a:gd name="T55" fmla="*/ 45 h 64"/>
                <a:gd name="T56" fmla="*/ 162 w 328"/>
                <a:gd name="T57" fmla="*/ 45 h 64"/>
                <a:gd name="T58" fmla="*/ 177 w 328"/>
                <a:gd name="T59" fmla="*/ 42 h 64"/>
                <a:gd name="T60" fmla="*/ 179 w 328"/>
                <a:gd name="T61" fmla="*/ 42 h 64"/>
                <a:gd name="T62" fmla="*/ 180 w 328"/>
                <a:gd name="T63" fmla="*/ 29 h 64"/>
                <a:gd name="T64" fmla="*/ 172 w 328"/>
                <a:gd name="T65" fmla="*/ 31 h 64"/>
                <a:gd name="T66" fmla="*/ 166 w 328"/>
                <a:gd name="T67" fmla="*/ 29 h 64"/>
                <a:gd name="T68" fmla="*/ 154 w 328"/>
                <a:gd name="T69" fmla="*/ 31 h 64"/>
                <a:gd name="T70" fmla="*/ 148 w 328"/>
                <a:gd name="T71" fmla="*/ 29 h 64"/>
                <a:gd name="T72" fmla="*/ 133 w 328"/>
                <a:gd name="T73" fmla="*/ 31 h 64"/>
                <a:gd name="T74" fmla="*/ 123 w 328"/>
                <a:gd name="T75" fmla="*/ 7 h 64"/>
                <a:gd name="T76" fmla="*/ 135 w 328"/>
                <a:gd name="T77" fmla="*/ 50 h 64"/>
                <a:gd name="T78" fmla="*/ 198 w 328"/>
                <a:gd name="T79" fmla="*/ 56 h 64"/>
                <a:gd name="T80" fmla="*/ 203 w 328"/>
                <a:gd name="T81" fmla="*/ 62 h 64"/>
                <a:gd name="T82" fmla="*/ 215 w 328"/>
                <a:gd name="T83" fmla="*/ 6 h 64"/>
                <a:gd name="T84" fmla="*/ 217 w 328"/>
                <a:gd name="T85" fmla="*/ 5 h 64"/>
                <a:gd name="T86" fmla="*/ 230 w 328"/>
                <a:gd name="T87" fmla="*/ 62 h 64"/>
                <a:gd name="T88" fmla="*/ 236 w 328"/>
                <a:gd name="T89" fmla="*/ 2 h 64"/>
                <a:gd name="T90" fmla="*/ 241 w 328"/>
                <a:gd name="T91" fmla="*/ 62 h 64"/>
                <a:gd name="T92" fmla="*/ 254 w 328"/>
                <a:gd name="T93" fmla="*/ 2 h 64"/>
                <a:gd name="T94" fmla="*/ 256 w 328"/>
                <a:gd name="T95" fmla="*/ 2 h 64"/>
                <a:gd name="T96" fmla="*/ 268 w 328"/>
                <a:gd name="T97" fmla="*/ 62 h 64"/>
                <a:gd name="T98" fmla="*/ 275 w 328"/>
                <a:gd name="T99" fmla="*/ 2 h 64"/>
                <a:gd name="T100" fmla="*/ 280 w 328"/>
                <a:gd name="T101" fmla="*/ 62 h 64"/>
                <a:gd name="T102" fmla="*/ 292 w 328"/>
                <a:gd name="T103" fmla="*/ 2 h 64"/>
                <a:gd name="T104" fmla="*/ 294 w 328"/>
                <a:gd name="T105" fmla="*/ 2 h 64"/>
                <a:gd name="T106" fmla="*/ 307 w 328"/>
                <a:gd name="T107" fmla="*/ 62 h 64"/>
                <a:gd name="T108" fmla="*/ 313 w 328"/>
                <a:gd name="T109" fmla="*/ 2 h 64"/>
                <a:gd name="T110" fmla="*/ 318 w 328"/>
                <a:gd name="T111" fmla="*/ 62 h 64"/>
                <a:gd name="T112" fmla="*/ 132 w 328"/>
                <a:gd name="T113" fmla="*/ 27 h 64"/>
                <a:gd name="T114" fmla="*/ 113 w 328"/>
                <a:gd name="T115" fmla="*/ 62 h 64"/>
                <a:gd name="T116" fmla="*/ 2 w 328"/>
                <a:gd name="T117" fmla="*/ 2 h 64"/>
                <a:gd name="T118" fmla="*/ 129 w 328"/>
                <a:gd name="T119" fmla="*/ 55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8" h="64">
                  <a:moveTo>
                    <a:pt x="328" y="0"/>
                  </a:moveTo>
                  <a:cubicBezTo>
                    <a:pt x="240" y="0"/>
                    <a:pt x="240" y="0"/>
                    <a:pt x="240" y="0"/>
                  </a:cubicBezTo>
                  <a:cubicBezTo>
                    <a:pt x="239" y="0"/>
                    <a:pt x="201" y="3"/>
                    <a:pt x="177" y="19"/>
                  </a:cubicBezTo>
                  <a:cubicBezTo>
                    <a:pt x="177" y="19"/>
                    <a:pt x="177" y="19"/>
                    <a:pt x="177" y="19"/>
                  </a:cubicBezTo>
                  <a:cubicBezTo>
                    <a:pt x="169" y="19"/>
                    <a:pt x="162" y="19"/>
                    <a:pt x="155" y="19"/>
                  </a:cubicBezTo>
                  <a:cubicBezTo>
                    <a:pt x="150" y="15"/>
                    <a:pt x="145" y="13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16" y="2"/>
                    <a:pt x="91" y="0"/>
                    <a:pt x="9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3"/>
                    <a:pt x="0" y="64"/>
                    <a:pt x="1" y="64"/>
                  </a:cubicBezTo>
                  <a:cubicBezTo>
                    <a:pt x="118" y="64"/>
                    <a:pt x="118" y="64"/>
                    <a:pt x="118" y="64"/>
                  </a:cubicBezTo>
                  <a:cubicBezTo>
                    <a:pt x="118" y="64"/>
                    <a:pt x="118" y="64"/>
                    <a:pt x="119" y="64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97" y="59"/>
                    <a:pt x="197" y="59"/>
                    <a:pt x="197" y="59"/>
                  </a:cubicBezTo>
                  <a:cubicBezTo>
                    <a:pt x="198" y="59"/>
                    <a:pt x="198" y="59"/>
                    <a:pt x="198" y="59"/>
                  </a:cubicBezTo>
                  <a:cubicBezTo>
                    <a:pt x="201" y="63"/>
                    <a:pt x="201" y="63"/>
                    <a:pt x="201" y="63"/>
                  </a:cubicBezTo>
                  <a:cubicBezTo>
                    <a:pt x="202" y="63"/>
                    <a:pt x="202" y="64"/>
                    <a:pt x="202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4"/>
                  </a:cubicBezTo>
                  <a:cubicBezTo>
                    <a:pt x="328" y="64"/>
                    <a:pt x="328" y="64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63"/>
                    <a:pt x="328" y="63"/>
                    <a:pt x="328" y="63"/>
                  </a:cubicBezTo>
                  <a:cubicBezTo>
                    <a:pt x="328" y="1"/>
                    <a:pt x="328" y="1"/>
                    <a:pt x="328" y="1"/>
                  </a:cubicBezTo>
                  <a:cubicBezTo>
                    <a:pt x="328" y="0"/>
                    <a:pt x="328" y="0"/>
                    <a:pt x="328" y="0"/>
                  </a:cubicBezTo>
                  <a:close/>
                  <a:moveTo>
                    <a:pt x="327" y="62"/>
                  </a:moveTo>
                  <a:cubicBezTo>
                    <a:pt x="323" y="62"/>
                    <a:pt x="323" y="62"/>
                    <a:pt x="323" y="62"/>
                  </a:cubicBezTo>
                  <a:cubicBezTo>
                    <a:pt x="323" y="2"/>
                    <a:pt x="323" y="2"/>
                    <a:pt x="323" y="2"/>
                  </a:cubicBezTo>
                  <a:cubicBezTo>
                    <a:pt x="327" y="2"/>
                    <a:pt x="327" y="2"/>
                    <a:pt x="327" y="2"/>
                  </a:cubicBezTo>
                  <a:lnTo>
                    <a:pt x="327" y="62"/>
                  </a:lnTo>
                  <a:close/>
                  <a:moveTo>
                    <a:pt x="193" y="51"/>
                  </a:moveTo>
                  <a:cubicBezTo>
                    <a:pt x="193" y="51"/>
                    <a:pt x="193" y="51"/>
                    <a:pt x="193" y="51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3" y="25"/>
                    <a:pt x="193" y="25"/>
                    <a:pt x="193" y="25"/>
                  </a:cubicBezTo>
                  <a:cubicBezTo>
                    <a:pt x="194" y="22"/>
                    <a:pt x="194" y="22"/>
                    <a:pt x="194" y="22"/>
                  </a:cubicBezTo>
                  <a:cubicBezTo>
                    <a:pt x="194" y="22"/>
                    <a:pt x="194" y="21"/>
                    <a:pt x="193" y="21"/>
                  </a:cubicBezTo>
                  <a:cubicBezTo>
                    <a:pt x="193" y="21"/>
                    <a:pt x="193" y="21"/>
                    <a:pt x="193" y="21"/>
                  </a:cubicBezTo>
                  <a:cubicBezTo>
                    <a:pt x="193" y="12"/>
                    <a:pt x="193" y="12"/>
                    <a:pt x="193" y="12"/>
                  </a:cubicBezTo>
                  <a:cubicBezTo>
                    <a:pt x="194" y="12"/>
                    <a:pt x="195" y="12"/>
                    <a:pt x="196" y="11"/>
                  </a:cubicBezTo>
                  <a:cubicBezTo>
                    <a:pt x="196" y="54"/>
                    <a:pt x="196" y="54"/>
                    <a:pt x="196" y="54"/>
                  </a:cubicBezTo>
                  <a:lnTo>
                    <a:pt x="193" y="51"/>
                  </a:lnTo>
                  <a:close/>
                  <a:moveTo>
                    <a:pt x="107" y="4"/>
                  </a:moveTo>
                  <a:cubicBezTo>
                    <a:pt x="108" y="4"/>
                    <a:pt x="110" y="4"/>
                    <a:pt x="111" y="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3" y="57"/>
                    <a:pt x="123" y="57"/>
                    <a:pt x="123" y="57"/>
                  </a:cubicBezTo>
                  <a:lnTo>
                    <a:pt x="107" y="4"/>
                  </a:lnTo>
                  <a:close/>
                  <a:moveTo>
                    <a:pt x="122" y="59"/>
                  </a:moveTo>
                  <a:cubicBezTo>
                    <a:pt x="119" y="61"/>
                    <a:pt x="119" y="61"/>
                    <a:pt x="119" y="61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3"/>
                    <a:pt x="104" y="3"/>
                    <a:pt x="105" y="3"/>
                  </a:cubicBezTo>
                  <a:lnTo>
                    <a:pt x="122" y="59"/>
                  </a:lnTo>
                  <a:close/>
                  <a:moveTo>
                    <a:pt x="127" y="54"/>
                  </a:moveTo>
                  <a:cubicBezTo>
                    <a:pt x="113" y="5"/>
                    <a:pt x="113" y="5"/>
                    <a:pt x="113" y="5"/>
                  </a:cubicBezTo>
                  <a:cubicBezTo>
                    <a:pt x="114" y="5"/>
                    <a:pt x="115" y="5"/>
                    <a:pt x="116" y="5"/>
                  </a:cubicBezTo>
                  <a:cubicBezTo>
                    <a:pt x="130" y="52"/>
                    <a:pt x="130" y="52"/>
                    <a:pt x="130" y="52"/>
                  </a:cubicBezTo>
                  <a:lnTo>
                    <a:pt x="127" y="54"/>
                  </a:lnTo>
                  <a:close/>
                  <a:moveTo>
                    <a:pt x="147" y="19"/>
                  </a:moveTo>
                  <a:cubicBezTo>
                    <a:pt x="145" y="15"/>
                    <a:pt x="145" y="15"/>
                    <a:pt x="145" y="15"/>
                  </a:cubicBezTo>
                  <a:cubicBezTo>
                    <a:pt x="147" y="16"/>
                    <a:pt x="148" y="16"/>
                    <a:pt x="149" y="17"/>
                  </a:cubicBezTo>
                  <a:cubicBezTo>
                    <a:pt x="149" y="17"/>
                    <a:pt x="149" y="17"/>
                    <a:pt x="149" y="17"/>
                  </a:cubicBezTo>
                  <a:cubicBezTo>
                    <a:pt x="150" y="19"/>
                    <a:pt x="150" y="19"/>
                    <a:pt x="150" y="19"/>
                  </a:cubicBezTo>
                  <a:cubicBezTo>
                    <a:pt x="149" y="19"/>
                    <a:pt x="148" y="19"/>
                    <a:pt x="147" y="19"/>
                  </a:cubicBezTo>
                  <a:close/>
                  <a:moveTo>
                    <a:pt x="145" y="19"/>
                  </a:moveTo>
                  <a:cubicBezTo>
                    <a:pt x="144" y="19"/>
                    <a:pt x="143" y="20"/>
                    <a:pt x="142" y="20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1" y="13"/>
                    <a:pt x="142" y="14"/>
                    <a:pt x="143" y="14"/>
                  </a:cubicBezTo>
                  <a:cubicBezTo>
                    <a:pt x="143" y="14"/>
                    <a:pt x="143" y="15"/>
                    <a:pt x="143" y="15"/>
                  </a:cubicBezTo>
                  <a:lnTo>
                    <a:pt x="145" y="19"/>
                  </a:lnTo>
                  <a:close/>
                  <a:moveTo>
                    <a:pt x="140" y="20"/>
                  </a:moveTo>
                  <a:cubicBezTo>
                    <a:pt x="139" y="20"/>
                    <a:pt x="138" y="20"/>
                    <a:pt x="137" y="20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5" y="11"/>
                    <a:pt x="136" y="11"/>
                    <a:pt x="138" y="12"/>
                  </a:cubicBezTo>
                  <a:lnTo>
                    <a:pt x="140" y="20"/>
                  </a:lnTo>
                  <a:close/>
                  <a:moveTo>
                    <a:pt x="135" y="20"/>
                  </a:moveTo>
                  <a:cubicBezTo>
                    <a:pt x="134" y="20"/>
                    <a:pt x="133" y="20"/>
                    <a:pt x="132" y="21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30" y="9"/>
                    <a:pt x="131" y="10"/>
                    <a:pt x="132" y="10"/>
                  </a:cubicBezTo>
                  <a:lnTo>
                    <a:pt x="135" y="20"/>
                  </a:lnTo>
                  <a:close/>
                  <a:moveTo>
                    <a:pt x="183" y="20"/>
                  </a:moveTo>
                  <a:cubicBezTo>
                    <a:pt x="183" y="17"/>
                    <a:pt x="183" y="17"/>
                    <a:pt x="183" y="17"/>
                  </a:cubicBezTo>
                  <a:cubicBezTo>
                    <a:pt x="183" y="17"/>
                    <a:pt x="183" y="17"/>
                    <a:pt x="183" y="17"/>
                  </a:cubicBezTo>
                  <a:cubicBezTo>
                    <a:pt x="184" y="16"/>
                    <a:pt x="185" y="16"/>
                    <a:pt x="186" y="15"/>
                  </a:cubicBezTo>
                  <a:cubicBezTo>
                    <a:pt x="186" y="20"/>
                    <a:pt x="186" y="20"/>
                    <a:pt x="186" y="20"/>
                  </a:cubicBezTo>
                  <a:cubicBezTo>
                    <a:pt x="185" y="20"/>
                    <a:pt x="184" y="20"/>
                    <a:pt x="183" y="20"/>
                  </a:cubicBezTo>
                  <a:close/>
                  <a:moveTo>
                    <a:pt x="188" y="15"/>
                  </a:moveTo>
                  <a:cubicBezTo>
                    <a:pt x="189" y="14"/>
                    <a:pt x="190" y="14"/>
                    <a:pt x="191" y="13"/>
                  </a:cubicBezTo>
                  <a:cubicBezTo>
                    <a:pt x="191" y="21"/>
                    <a:pt x="191" y="21"/>
                    <a:pt x="191" y="21"/>
                  </a:cubicBezTo>
                  <a:cubicBezTo>
                    <a:pt x="190" y="20"/>
                    <a:pt x="189" y="20"/>
                    <a:pt x="188" y="20"/>
                  </a:cubicBezTo>
                  <a:lnTo>
                    <a:pt x="188" y="15"/>
                  </a:lnTo>
                  <a:close/>
                  <a:moveTo>
                    <a:pt x="189" y="46"/>
                  </a:moveTo>
                  <a:cubicBezTo>
                    <a:pt x="189" y="46"/>
                    <a:pt x="189" y="46"/>
                    <a:pt x="189" y="46"/>
                  </a:cubicBezTo>
                  <a:cubicBezTo>
                    <a:pt x="191" y="34"/>
                    <a:pt x="191" y="34"/>
                    <a:pt x="191" y="34"/>
                  </a:cubicBezTo>
                  <a:cubicBezTo>
                    <a:pt x="191" y="49"/>
                    <a:pt x="191" y="49"/>
                    <a:pt x="191" y="49"/>
                  </a:cubicBezTo>
                  <a:lnTo>
                    <a:pt x="189" y="46"/>
                  </a:lnTo>
                  <a:close/>
                  <a:moveTo>
                    <a:pt x="184" y="45"/>
                  </a:moveTo>
                  <a:cubicBezTo>
                    <a:pt x="185" y="42"/>
                    <a:pt x="185" y="42"/>
                    <a:pt x="185" y="42"/>
                  </a:cubicBezTo>
                  <a:cubicBezTo>
                    <a:pt x="188" y="42"/>
                    <a:pt x="188" y="42"/>
                    <a:pt x="188" y="42"/>
                  </a:cubicBezTo>
                  <a:cubicBezTo>
                    <a:pt x="187" y="45"/>
                    <a:pt x="187" y="45"/>
                    <a:pt x="187" y="45"/>
                  </a:cubicBezTo>
                  <a:cubicBezTo>
                    <a:pt x="187" y="45"/>
                    <a:pt x="187" y="45"/>
                    <a:pt x="187" y="45"/>
                  </a:cubicBezTo>
                  <a:lnTo>
                    <a:pt x="184" y="45"/>
                  </a:lnTo>
                  <a:close/>
                  <a:moveTo>
                    <a:pt x="134" y="38"/>
                  </a:moveTo>
                  <a:cubicBezTo>
                    <a:pt x="137" y="38"/>
                    <a:pt x="137" y="38"/>
                    <a:pt x="137" y="38"/>
                  </a:cubicBezTo>
                  <a:cubicBezTo>
                    <a:pt x="138" y="40"/>
                    <a:pt x="138" y="40"/>
                    <a:pt x="138" y="40"/>
                  </a:cubicBezTo>
                  <a:cubicBezTo>
                    <a:pt x="135" y="40"/>
                    <a:pt x="135" y="40"/>
                    <a:pt x="135" y="40"/>
                  </a:cubicBezTo>
                  <a:lnTo>
                    <a:pt x="134" y="38"/>
                  </a:lnTo>
                  <a:close/>
                  <a:moveTo>
                    <a:pt x="139" y="38"/>
                  </a:moveTo>
                  <a:cubicBezTo>
                    <a:pt x="143" y="38"/>
                    <a:pt x="143" y="38"/>
                    <a:pt x="143" y="38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39" y="40"/>
                    <a:pt x="139" y="40"/>
                    <a:pt x="139" y="40"/>
                  </a:cubicBezTo>
                  <a:lnTo>
                    <a:pt x="139" y="38"/>
                  </a:lnTo>
                  <a:close/>
                  <a:moveTo>
                    <a:pt x="145" y="38"/>
                  </a:moveTo>
                  <a:cubicBezTo>
                    <a:pt x="149" y="38"/>
                    <a:pt x="149" y="38"/>
                    <a:pt x="149" y="38"/>
                  </a:cubicBezTo>
                  <a:cubicBezTo>
                    <a:pt x="149" y="40"/>
                    <a:pt x="149" y="40"/>
                    <a:pt x="149" y="40"/>
                  </a:cubicBezTo>
                  <a:cubicBezTo>
                    <a:pt x="145" y="40"/>
                    <a:pt x="145" y="40"/>
                    <a:pt x="145" y="40"/>
                  </a:cubicBezTo>
                  <a:lnTo>
                    <a:pt x="145" y="38"/>
                  </a:lnTo>
                  <a:close/>
                  <a:moveTo>
                    <a:pt x="151" y="38"/>
                  </a:moveTo>
                  <a:cubicBezTo>
                    <a:pt x="155" y="38"/>
                    <a:pt x="155" y="38"/>
                    <a:pt x="155" y="38"/>
                  </a:cubicBezTo>
                  <a:cubicBezTo>
                    <a:pt x="155" y="40"/>
                    <a:pt x="155" y="40"/>
                    <a:pt x="155" y="40"/>
                  </a:cubicBezTo>
                  <a:cubicBezTo>
                    <a:pt x="151" y="40"/>
                    <a:pt x="151" y="40"/>
                    <a:pt x="151" y="40"/>
                  </a:cubicBezTo>
                  <a:lnTo>
                    <a:pt x="151" y="38"/>
                  </a:lnTo>
                  <a:close/>
                  <a:moveTo>
                    <a:pt x="156" y="38"/>
                  </a:moveTo>
                  <a:cubicBezTo>
                    <a:pt x="160" y="38"/>
                    <a:pt x="160" y="38"/>
                    <a:pt x="160" y="38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56" y="40"/>
                    <a:pt x="156" y="40"/>
                    <a:pt x="156" y="40"/>
                  </a:cubicBezTo>
                  <a:lnTo>
                    <a:pt x="156" y="38"/>
                  </a:lnTo>
                  <a:close/>
                  <a:moveTo>
                    <a:pt x="162" y="38"/>
                  </a:moveTo>
                  <a:cubicBezTo>
                    <a:pt x="166" y="38"/>
                    <a:pt x="166" y="38"/>
                    <a:pt x="166" y="38"/>
                  </a:cubicBezTo>
                  <a:cubicBezTo>
                    <a:pt x="166" y="40"/>
                    <a:pt x="166" y="40"/>
                    <a:pt x="166" y="40"/>
                  </a:cubicBezTo>
                  <a:cubicBezTo>
                    <a:pt x="162" y="40"/>
                    <a:pt x="162" y="40"/>
                    <a:pt x="162" y="40"/>
                  </a:cubicBezTo>
                  <a:lnTo>
                    <a:pt x="162" y="38"/>
                  </a:lnTo>
                  <a:close/>
                  <a:moveTo>
                    <a:pt x="168" y="38"/>
                  </a:moveTo>
                  <a:cubicBezTo>
                    <a:pt x="172" y="38"/>
                    <a:pt x="172" y="38"/>
                    <a:pt x="172" y="38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68" y="40"/>
                    <a:pt x="168" y="40"/>
                    <a:pt x="168" y="40"/>
                  </a:cubicBezTo>
                  <a:lnTo>
                    <a:pt x="168" y="38"/>
                  </a:lnTo>
                  <a:close/>
                  <a:moveTo>
                    <a:pt x="174" y="38"/>
                  </a:move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7" y="40"/>
                    <a:pt x="177" y="40"/>
                  </a:cubicBezTo>
                  <a:cubicBezTo>
                    <a:pt x="174" y="40"/>
                    <a:pt x="174" y="40"/>
                    <a:pt x="174" y="40"/>
                  </a:cubicBezTo>
                  <a:lnTo>
                    <a:pt x="174" y="38"/>
                  </a:lnTo>
                  <a:close/>
                  <a:moveTo>
                    <a:pt x="179" y="38"/>
                  </a:moveTo>
                  <a:cubicBezTo>
                    <a:pt x="183" y="38"/>
                    <a:pt x="183" y="38"/>
                    <a:pt x="183" y="38"/>
                  </a:cubicBezTo>
                  <a:cubicBezTo>
                    <a:pt x="183" y="40"/>
                    <a:pt x="183" y="40"/>
                    <a:pt x="183" y="40"/>
                  </a:cubicBezTo>
                  <a:cubicBezTo>
                    <a:pt x="179" y="40"/>
                    <a:pt x="179" y="40"/>
                    <a:pt x="179" y="40"/>
                  </a:cubicBezTo>
                  <a:lnTo>
                    <a:pt x="179" y="38"/>
                  </a:lnTo>
                  <a:close/>
                  <a:moveTo>
                    <a:pt x="185" y="38"/>
                  </a:moveTo>
                  <a:cubicBezTo>
                    <a:pt x="189" y="38"/>
                    <a:pt x="189" y="38"/>
                    <a:pt x="189" y="38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5" y="40"/>
                    <a:pt x="185" y="40"/>
                    <a:pt x="185" y="40"/>
                  </a:cubicBezTo>
                  <a:lnTo>
                    <a:pt x="185" y="38"/>
                  </a:lnTo>
                  <a:close/>
                  <a:moveTo>
                    <a:pt x="189" y="36"/>
                  </a:moveTo>
                  <a:cubicBezTo>
                    <a:pt x="185" y="36"/>
                    <a:pt x="185" y="36"/>
                    <a:pt x="185" y="36"/>
                  </a:cubicBezTo>
                  <a:cubicBezTo>
                    <a:pt x="186" y="33"/>
                    <a:pt x="186" y="33"/>
                    <a:pt x="186" y="33"/>
                  </a:cubicBezTo>
                  <a:cubicBezTo>
                    <a:pt x="189" y="33"/>
                    <a:pt x="189" y="33"/>
                    <a:pt x="189" y="33"/>
                  </a:cubicBezTo>
                  <a:lnTo>
                    <a:pt x="189" y="36"/>
                  </a:lnTo>
                  <a:close/>
                  <a:moveTo>
                    <a:pt x="184" y="36"/>
                  </a:moveTo>
                  <a:cubicBezTo>
                    <a:pt x="180" y="36"/>
                    <a:pt x="180" y="36"/>
                    <a:pt x="180" y="36"/>
                  </a:cubicBezTo>
                  <a:cubicBezTo>
                    <a:pt x="180" y="33"/>
                    <a:pt x="180" y="33"/>
                    <a:pt x="180" y="33"/>
                  </a:cubicBezTo>
                  <a:cubicBezTo>
                    <a:pt x="184" y="33"/>
                    <a:pt x="184" y="33"/>
                    <a:pt x="184" y="33"/>
                  </a:cubicBezTo>
                  <a:lnTo>
                    <a:pt x="184" y="36"/>
                  </a:lnTo>
                  <a:close/>
                  <a:moveTo>
                    <a:pt x="178" y="36"/>
                  </a:moveTo>
                  <a:cubicBezTo>
                    <a:pt x="174" y="36"/>
                    <a:pt x="174" y="36"/>
                    <a:pt x="174" y="36"/>
                  </a:cubicBezTo>
                  <a:cubicBezTo>
                    <a:pt x="174" y="33"/>
                    <a:pt x="174" y="33"/>
                    <a:pt x="174" y="33"/>
                  </a:cubicBezTo>
                  <a:cubicBezTo>
                    <a:pt x="178" y="33"/>
                    <a:pt x="178" y="33"/>
                    <a:pt x="178" y="33"/>
                  </a:cubicBezTo>
                  <a:lnTo>
                    <a:pt x="178" y="36"/>
                  </a:lnTo>
                  <a:close/>
                  <a:moveTo>
                    <a:pt x="172" y="36"/>
                  </a:moveTo>
                  <a:cubicBezTo>
                    <a:pt x="168" y="36"/>
                    <a:pt x="168" y="36"/>
                    <a:pt x="168" y="36"/>
                  </a:cubicBezTo>
                  <a:cubicBezTo>
                    <a:pt x="168" y="33"/>
                    <a:pt x="168" y="33"/>
                    <a:pt x="168" y="33"/>
                  </a:cubicBezTo>
                  <a:cubicBezTo>
                    <a:pt x="172" y="33"/>
                    <a:pt x="172" y="33"/>
                    <a:pt x="172" y="33"/>
                  </a:cubicBezTo>
                  <a:lnTo>
                    <a:pt x="172" y="36"/>
                  </a:lnTo>
                  <a:close/>
                  <a:moveTo>
                    <a:pt x="166" y="36"/>
                  </a:moveTo>
                  <a:cubicBezTo>
                    <a:pt x="162" y="36"/>
                    <a:pt x="162" y="36"/>
                    <a:pt x="162" y="36"/>
                  </a:cubicBezTo>
                  <a:cubicBezTo>
                    <a:pt x="162" y="33"/>
                    <a:pt x="162" y="33"/>
                    <a:pt x="162" y="33"/>
                  </a:cubicBezTo>
                  <a:cubicBezTo>
                    <a:pt x="166" y="33"/>
                    <a:pt x="166" y="33"/>
                    <a:pt x="166" y="33"/>
                  </a:cubicBezTo>
                  <a:lnTo>
                    <a:pt x="166" y="36"/>
                  </a:lnTo>
                  <a:close/>
                  <a:moveTo>
                    <a:pt x="160" y="36"/>
                  </a:moveTo>
                  <a:cubicBezTo>
                    <a:pt x="156" y="36"/>
                    <a:pt x="156" y="36"/>
                    <a:pt x="156" y="36"/>
                  </a:cubicBezTo>
                  <a:cubicBezTo>
                    <a:pt x="156" y="33"/>
                    <a:pt x="156" y="33"/>
                    <a:pt x="156" y="33"/>
                  </a:cubicBezTo>
                  <a:cubicBezTo>
                    <a:pt x="160" y="33"/>
                    <a:pt x="160" y="33"/>
                    <a:pt x="160" y="33"/>
                  </a:cubicBezTo>
                  <a:lnTo>
                    <a:pt x="160" y="36"/>
                  </a:lnTo>
                  <a:close/>
                  <a:moveTo>
                    <a:pt x="155" y="36"/>
                  </a:moveTo>
                  <a:cubicBezTo>
                    <a:pt x="151" y="36"/>
                    <a:pt x="151" y="36"/>
                    <a:pt x="151" y="36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54" y="33"/>
                    <a:pt x="154" y="33"/>
                    <a:pt x="154" y="33"/>
                  </a:cubicBezTo>
                  <a:lnTo>
                    <a:pt x="155" y="36"/>
                  </a:lnTo>
                  <a:close/>
                  <a:moveTo>
                    <a:pt x="149" y="36"/>
                  </a:moveTo>
                  <a:cubicBezTo>
                    <a:pt x="145" y="36"/>
                    <a:pt x="145" y="36"/>
                    <a:pt x="145" y="36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9" y="33"/>
                    <a:pt x="149" y="33"/>
                    <a:pt x="149" y="33"/>
                  </a:cubicBezTo>
                  <a:lnTo>
                    <a:pt x="149" y="36"/>
                  </a:lnTo>
                  <a:close/>
                  <a:moveTo>
                    <a:pt x="143" y="36"/>
                  </a:moveTo>
                  <a:cubicBezTo>
                    <a:pt x="139" y="36"/>
                    <a:pt x="139" y="36"/>
                    <a:pt x="139" y="36"/>
                  </a:cubicBezTo>
                  <a:cubicBezTo>
                    <a:pt x="139" y="33"/>
                    <a:pt x="139" y="33"/>
                    <a:pt x="139" y="33"/>
                  </a:cubicBezTo>
                  <a:cubicBezTo>
                    <a:pt x="143" y="33"/>
                    <a:pt x="143" y="33"/>
                    <a:pt x="143" y="33"/>
                  </a:cubicBezTo>
                  <a:lnTo>
                    <a:pt x="143" y="36"/>
                  </a:lnTo>
                  <a:close/>
                  <a:moveTo>
                    <a:pt x="137" y="36"/>
                  </a:moveTo>
                  <a:cubicBezTo>
                    <a:pt x="134" y="36"/>
                    <a:pt x="134" y="36"/>
                    <a:pt x="134" y="36"/>
                  </a:cubicBezTo>
                  <a:cubicBezTo>
                    <a:pt x="133" y="33"/>
                    <a:pt x="133" y="33"/>
                    <a:pt x="133" y="33"/>
                  </a:cubicBezTo>
                  <a:cubicBezTo>
                    <a:pt x="137" y="33"/>
                    <a:pt x="137" y="33"/>
                    <a:pt x="137" y="33"/>
                  </a:cubicBezTo>
                  <a:lnTo>
                    <a:pt x="137" y="36"/>
                  </a:lnTo>
                  <a:close/>
                  <a:moveTo>
                    <a:pt x="138" y="42"/>
                  </a:moveTo>
                  <a:cubicBezTo>
                    <a:pt x="138" y="45"/>
                    <a:pt x="138" y="45"/>
                    <a:pt x="138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5" y="42"/>
                    <a:pt x="135" y="42"/>
                    <a:pt x="135" y="42"/>
                  </a:cubicBezTo>
                  <a:lnTo>
                    <a:pt x="138" y="42"/>
                  </a:lnTo>
                  <a:close/>
                  <a:moveTo>
                    <a:pt x="140" y="45"/>
                  </a:moveTo>
                  <a:cubicBezTo>
                    <a:pt x="140" y="42"/>
                    <a:pt x="140" y="42"/>
                    <a:pt x="140" y="42"/>
                  </a:cubicBezTo>
                  <a:cubicBezTo>
                    <a:pt x="143" y="42"/>
                    <a:pt x="143" y="42"/>
                    <a:pt x="143" y="42"/>
                  </a:cubicBezTo>
                  <a:cubicBezTo>
                    <a:pt x="144" y="45"/>
                    <a:pt x="144" y="45"/>
                    <a:pt x="144" y="45"/>
                  </a:cubicBezTo>
                  <a:lnTo>
                    <a:pt x="140" y="45"/>
                  </a:lnTo>
                  <a:close/>
                  <a:moveTo>
                    <a:pt x="146" y="45"/>
                  </a:moveTo>
                  <a:cubicBezTo>
                    <a:pt x="145" y="42"/>
                    <a:pt x="145" y="42"/>
                    <a:pt x="145" y="42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9" y="45"/>
                    <a:pt x="149" y="45"/>
                    <a:pt x="149" y="45"/>
                  </a:cubicBezTo>
                  <a:lnTo>
                    <a:pt x="146" y="45"/>
                  </a:lnTo>
                  <a:close/>
                  <a:moveTo>
                    <a:pt x="151" y="45"/>
                  </a:moveTo>
                  <a:cubicBezTo>
                    <a:pt x="151" y="42"/>
                    <a:pt x="151" y="42"/>
                    <a:pt x="151" y="42"/>
                  </a:cubicBezTo>
                  <a:cubicBezTo>
                    <a:pt x="155" y="42"/>
                    <a:pt x="155" y="42"/>
                    <a:pt x="155" y="42"/>
                  </a:cubicBezTo>
                  <a:cubicBezTo>
                    <a:pt x="155" y="45"/>
                    <a:pt x="155" y="45"/>
                    <a:pt x="155" y="45"/>
                  </a:cubicBezTo>
                  <a:lnTo>
                    <a:pt x="151" y="45"/>
                  </a:lnTo>
                  <a:close/>
                  <a:moveTo>
                    <a:pt x="157" y="45"/>
                  </a:moveTo>
                  <a:cubicBezTo>
                    <a:pt x="157" y="42"/>
                    <a:pt x="157" y="42"/>
                    <a:pt x="157" y="42"/>
                  </a:cubicBezTo>
                  <a:cubicBezTo>
                    <a:pt x="160" y="42"/>
                    <a:pt x="160" y="42"/>
                    <a:pt x="160" y="42"/>
                  </a:cubicBezTo>
                  <a:cubicBezTo>
                    <a:pt x="160" y="45"/>
                    <a:pt x="160" y="45"/>
                    <a:pt x="160" y="45"/>
                  </a:cubicBezTo>
                  <a:lnTo>
                    <a:pt x="157" y="45"/>
                  </a:lnTo>
                  <a:close/>
                  <a:moveTo>
                    <a:pt x="162" y="42"/>
                  </a:moveTo>
                  <a:cubicBezTo>
                    <a:pt x="166" y="42"/>
                    <a:pt x="166" y="42"/>
                    <a:pt x="166" y="42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2" y="45"/>
                    <a:pt x="162" y="45"/>
                    <a:pt x="162" y="45"/>
                  </a:cubicBezTo>
                  <a:lnTo>
                    <a:pt x="162" y="42"/>
                  </a:lnTo>
                  <a:close/>
                  <a:moveTo>
                    <a:pt x="168" y="42"/>
                  </a:moveTo>
                  <a:cubicBezTo>
                    <a:pt x="172" y="42"/>
                    <a:pt x="172" y="42"/>
                    <a:pt x="172" y="42"/>
                  </a:cubicBezTo>
                  <a:cubicBezTo>
                    <a:pt x="171" y="45"/>
                    <a:pt x="171" y="45"/>
                    <a:pt x="171" y="45"/>
                  </a:cubicBezTo>
                  <a:cubicBezTo>
                    <a:pt x="168" y="45"/>
                    <a:pt x="168" y="45"/>
                    <a:pt x="168" y="45"/>
                  </a:cubicBezTo>
                  <a:lnTo>
                    <a:pt x="168" y="42"/>
                  </a:lnTo>
                  <a:close/>
                  <a:moveTo>
                    <a:pt x="173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7" y="45"/>
                    <a:pt x="177" y="45"/>
                    <a:pt x="177" y="45"/>
                  </a:cubicBezTo>
                  <a:cubicBezTo>
                    <a:pt x="173" y="45"/>
                    <a:pt x="173" y="45"/>
                    <a:pt x="173" y="45"/>
                  </a:cubicBezTo>
                  <a:lnTo>
                    <a:pt x="173" y="42"/>
                  </a:lnTo>
                  <a:close/>
                  <a:moveTo>
                    <a:pt x="179" y="42"/>
                  </a:moveTo>
                  <a:cubicBezTo>
                    <a:pt x="183" y="42"/>
                    <a:pt x="183" y="42"/>
                    <a:pt x="183" y="42"/>
                  </a:cubicBezTo>
                  <a:cubicBezTo>
                    <a:pt x="183" y="45"/>
                    <a:pt x="183" y="45"/>
                    <a:pt x="183" y="45"/>
                  </a:cubicBezTo>
                  <a:cubicBezTo>
                    <a:pt x="179" y="45"/>
                    <a:pt x="179" y="45"/>
                    <a:pt x="179" y="45"/>
                  </a:cubicBezTo>
                  <a:lnTo>
                    <a:pt x="179" y="42"/>
                  </a:lnTo>
                  <a:close/>
                  <a:moveTo>
                    <a:pt x="190" y="31"/>
                  </a:moveTo>
                  <a:cubicBezTo>
                    <a:pt x="186" y="31"/>
                    <a:pt x="186" y="31"/>
                    <a:pt x="186" y="31"/>
                  </a:cubicBezTo>
                  <a:cubicBezTo>
                    <a:pt x="186" y="29"/>
                    <a:pt x="186" y="29"/>
                    <a:pt x="186" y="29"/>
                  </a:cubicBezTo>
                  <a:cubicBezTo>
                    <a:pt x="190" y="29"/>
                    <a:pt x="190" y="29"/>
                    <a:pt x="190" y="29"/>
                  </a:cubicBezTo>
                  <a:lnTo>
                    <a:pt x="190" y="31"/>
                  </a:lnTo>
                  <a:close/>
                  <a:moveTo>
                    <a:pt x="184" y="31"/>
                  </a:moveTo>
                  <a:cubicBezTo>
                    <a:pt x="180" y="31"/>
                    <a:pt x="180" y="31"/>
                    <a:pt x="180" y="31"/>
                  </a:cubicBezTo>
                  <a:cubicBezTo>
                    <a:pt x="180" y="29"/>
                    <a:pt x="180" y="29"/>
                    <a:pt x="180" y="29"/>
                  </a:cubicBezTo>
                  <a:cubicBezTo>
                    <a:pt x="184" y="29"/>
                    <a:pt x="184" y="29"/>
                    <a:pt x="184" y="29"/>
                  </a:cubicBezTo>
                  <a:lnTo>
                    <a:pt x="184" y="31"/>
                  </a:lnTo>
                  <a:close/>
                  <a:moveTo>
                    <a:pt x="178" y="31"/>
                  </a:moveTo>
                  <a:cubicBezTo>
                    <a:pt x="174" y="31"/>
                    <a:pt x="174" y="31"/>
                    <a:pt x="174" y="31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8" y="29"/>
                    <a:pt x="178" y="29"/>
                    <a:pt x="178" y="29"/>
                  </a:cubicBezTo>
                  <a:lnTo>
                    <a:pt x="178" y="31"/>
                  </a:lnTo>
                  <a:close/>
                  <a:moveTo>
                    <a:pt x="172" y="31"/>
                  </a:moveTo>
                  <a:cubicBezTo>
                    <a:pt x="168" y="31"/>
                    <a:pt x="168" y="31"/>
                    <a:pt x="168" y="31"/>
                  </a:cubicBezTo>
                  <a:cubicBezTo>
                    <a:pt x="168" y="29"/>
                    <a:pt x="168" y="29"/>
                    <a:pt x="168" y="29"/>
                  </a:cubicBezTo>
                  <a:cubicBezTo>
                    <a:pt x="172" y="29"/>
                    <a:pt x="172" y="29"/>
                    <a:pt x="172" y="29"/>
                  </a:cubicBezTo>
                  <a:lnTo>
                    <a:pt x="172" y="31"/>
                  </a:lnTo>
                  <a:close/>
                  <a:moveTo>
                    <a:pt x="166" y="31"/>
                  </a:moveTo>
                  <a:cubicBezTo>
                    <a:pt x="162" y="31"/>
                    <a:pt x="162" y="31"/>
                    <a:pt x="162" y="31"/>
                  </a:cubicBezTo>
                  <a:cubicBezTo>
                    <a:pt x="162" y="29"/>
                    <a:pt x="162" y="29"/>
                    <a:pt x="162" y="29"/>
                  </a:cubicBezTo>
                  <a:cubicBezTo>
                    <a:pt x="166" y="29"/>
                    <a:pt x="166" y="29"/>
                    <a:pt x="166" y="29"/>
                  </a:cubicBezTo>
                  <a:lnTo>
                    <a:pt x="166" y="31"/>
                  </a:lnTo>
                  <a:close/>
                  <a:moveTo>
                    <a:pt x="160" y="31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56" y="29"/>
                    <a:pt x="156" y="29"/>
                    <a:pt x="156" y="29"/>
                  </a:cubicBezTo>
                  <a:cubicBezTo>
                    <a:pt x="160" y="29"/>
                    <a:pt x="160" y="29"/>
                    <a:pt x="160" y="29"/>
                  </a:cubicBezTo>
                  <a:lnTo>
                    <a:pt x="160" y="31"/>
                  </a:lnTo>
                  <a:close/>
                  <a:moveTo>
                    <a:pt x="154" y="29"/>
                  </a:moveTo>
                  <a:cubicBezTo>
                    <a:pt x="154" y="31"/>
                    <a:pt x="154" y="31"/>
                    <a:pt x="154" y="31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0" y="29"/>
                    <a:pt x="150" y="29"/>
                    <a:pt x="150" y="29"/>
                  </a:cubicBezTo>
                  <a:lnTo>
                    <a:pt x="154" y="29"/>
                  </a:lnTo>
                  <a:close/>
                  <a:moveTo>
                    <a:pt x="148" y="29"/>
                  </a:moveTo>
                  <a:cubicBezTo>
                    <a:pt x="148" y="31"/>
                    <a:pt x="148" y="31"/>
                    <a:pt x="148" y="31"/>
                  </a:cubicBezTo>
                  <a:cubicBezTo>
                    <a:pt x="144" y="31"/>
                    <a:pt x="144" y="31"/>
                    <a:pt x="144" y="31"/>
                  </a:cubicBezTo>
                  <a:cubicBezTo>
                    <a:pt x="144" y="29"/>
                    <a:pt x="144" y="29"/>
                    <a:pt x="144" y="29"/>
                  </a:cubicBezTo>
                  <a:lnTo>
                    <a:pt x="148" y="29"/>
                  </a:lnTo>
                  <a:close/>
                  <a:moveTo>
                    <a:pt x="142" y="29"/>
                  </a:moveTo>
                  <a:cubicBezTo>
                    <a:pt x="143" y="31"/>
                    <a:pt x="143" y="31"/>
                    <a:pt x="143" y="31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38" y="29"/>
                    <a:pt x="138" y="29"/>
                    <a:pt x="138" y="29"/>
                  </a:cubicBezTo>
                  <a:lnTo>
                    <a:pt x="142" y="29"/>
                  </a:lnTo>
                  <a:close/>
                  <a:moveTo>
                    <a:pt x="136" y="29"/>
                  </a:moveTo>
                  <a:cubicBezTo>
                    <a:pt x="137" y="31"/>
                    <a:pt x="137" y="31"/>
                    <a:pt x="137" y="31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32" y="29"/>
                    <a:pt x="132" y="29"/>
                    <a:pt x="132" y="29"/>
                  </a:cubicBezTo>
                  <a:lnTo>
                    <a:pt x="136" y="29"/>
                  </a:lnTo>
                  <a:close/>
                  <a:moveTo>
                    <a:pt x="130" y="21"/>
                  </a:moveTo>
                  <a:cubicBezTo>
                    <a:pt x="130" y="21"/>
                    <a:pt x="130" y="21"/>
                    <a:pt x="130" y="21"/>
                  </a:cubicBezTo>
                  <a:cubicBezTo>
                    <a:pt x="130" y="21"/>
                    <a:pt x="129" y="21"/>
                    <a:pt x="129" y="21"/>
                  </a:cubicBezTo>
                  <a:cubicBezTo>
                    <a:pt x="129" y="21"/>
                    <a:pt x="129" y="22"/>
                    <a:pt x="12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4" y="8"/>
                    <a:pt x="125" y="8"/>
                    <a:pt x="127" y="8"/>
                  </a:cubicBezTo>
                  <a:lnTo>
                    <a:pt x="130" y="21"/>
                  </a:lnTo>
                  <a:close/>
                  <a:moveTo>
                    <a:pt x="134" y="49"/>
                  </a:moveTo>
                  <a:cubicBezTo>
                    <a:pt x="131" y="51"/>
                    <a:pt x="131" y="51"/>
                    <a:pt x="131" y="51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9" y="6"/>
                    <a:pt x="120" y="6"/>
                    <a:pt x="121" y="7"/>
                  </a:cubicBezTo>
                  <a:lnTo>
                    <a:pt x="134" y="49"/>
                  </a:lnTo>
                  <a:close/>
                  <a:moveTo>
                    <a:pt x="135" y="50"/>
                  </a:moveTo>
                  <a:cubicBezTo>
                    <a:pt x="135" y="50"/>
                    <a:pt x="135" y="50"/>
                    <a:pt x="135" y="50"/>
                  </a:cubicBezTo>
                  <a:cubicBezTo>
                    <a:pt x="136" y="50"/>
                    <a:pt x="136" y="50"/>
                    <a:pt x="136" y="49"/>
                  </a:cubicBezTo>
                  <a:cubicBezTo>
                    <a:pt x="135" y="47"/>
                    <a:pt x="135" y="47"/>
                    <a:pt x="135" y="47"/>
                  </a:cubicBezTo>
                  <a:cubicBezTo>
                    <a:pt x="187" y="47"/>
                    <a:pt x="187" y="47"/>
                    <a:pt x="187" y="47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31" y="53"/>
                    <a:pt x="131" y="53"/>
                    <a:pt x="131" y="53"/>
                  </a:cubicBezTo>
                  <a:lnTo>
                    <a:pt x="135" y="50"/>
                  </a:lnTo>
                  <a:close/>
                  <a:moveTo>
                    <a:pt x="198" y="56"/>
                  </a:moveTo>
                  <a:cubicBezTo>
                    <a:pt x="198" y="11"/>
                    <a:pt x="198" y="11"/>
                    <a:pt x="198" y="11"/>
                  </a:cubicBezTo>
                  <a:cubicBezTo>
                    <a:pt x="199" y="10"/>
                    <a:pt x="200" y="10"/>
                    <a:pt x="201" y="10"/>
                  </a:cubicBezTo>
                  <a:cubicBezTo>
                    <a:pt x="201" y="60"/>
                    <a:pt x="201" y="60"/>
                    <a:pt x="201" y="60"/>
                  </a:cubicBezTo>
                  <a:lnTo>
                    <a:pt x="198" y="56"/>
                  </a:lnTo>
                  <a:close/>
                  <a:moveTo>
                    <a:pt x="203" y="9"/>
                  </a:moveTo>
                  <a:cubicBezTo>
                    <a:pt x="204" y="9"/>
                    <a:pt x="205" y="8"/>
                    <a:pt x="206" y="8"/>
                  </a:cubicBezTo>
                  <a:cubicBezTo>
                    <a:pt x="206" y="62"/>
                    <a:pt x="206" y="62"/>
                    <a:pt x="206" y="62"/>
                  </a:cubicBezTo>
                  <a:cubicBezTo>
                    <a:pt x="203" y="62"/>
                    <a:pt x="203" y="62"/>
                    <a:pt x="203" y="62"/>
                  </a:cubicBezTo>
                  <a:lnTo>
                    <a:pt x="203" y="9"/>
                  </a:lnTo>
                  <a:close/>
                  <a:moveTo>
                    <a:pt x="207" y="7"/>
                  </a:moveTo>
                  <a:cubicBezTo>
                    <a:pt x="208" y="7"/>
                    <a:pt x="209" y="7"/>
                    <a:pt x="210" y="7"/>
                  </a:cubicBezTo>
                  <a:cubicBezTo>
                    <a:pt x="210" y="62"/>
                    <a:pt x="210" y="62"/>
                    <a:pt x="210" y="62"/>
                  </a:cubicBezTo>
                  <a:cubicBezTo>
                    <a:pt x="207" y="62"/>
                    <a:pt x="207" y="62"/>
                    <a:pt x="207" y="62"/>
                  </a:cubicBezTo>
                  <a:lnTo>
                    <a:pt x="207" y="7"/>
                  </a:lnTo>
                  <a:close/>
                  <a:moveTo>
                    <a:pt x="212" y="6"/>
                  </a:moveTo>
                  <a:cubicBezTo>
                    <a:pt x="213" y="6"/>
                    <a:pt x="214" y="6"/>
                    <a:pt x="215" y="6"/>
                  </a:cubicBezTo>
                  <a:cubicBezTo>
                    <a:pt x="215" y="62"/>
                    <a:pt x="215" y="62"/>
                    <a:pt x="215" y="62"/>
                  </a:cubicBezTo>
                  <a:cubicBezTo>
                    <a:pt x="212" y="62"/>
                    <a:pt x="212" y="62"/>
                    <a:pt x="212" y="62"/>
                  </a:cubicBezTo>
                  <a:lnTo>
                    <a:pt x="212" y="6"/>
                  </a:lnTo>
                  <a:close/>
                  <a:moveTo>
                    <a:pt x="217" y="5"/>
                  </a:moveTo>
                  <a:cubicBezTo>
                    <a:pt x="218" y="5"/>
                    <a:pt x="219" y="5"/>
                    <a:pt x="220" y="4"/>
                  </a:cubicBezTo>
                  <a:cubicBezTo>
                    <a:pt x="220" y="62"/>
                    <a:pt x="220" y="62"/>
                    <a:pt x="220" y="62"/>
                  </a:cubicBezTo>
                  <a:cubicBezTo>
                    <a:pt x="217" y="62"/>
                    <a:pt x="217" y="62"/>
                    <a:pt x="217" y="62"/>
                  </a:cubicBezTo>
                  <a:lnTo>
                    <a:pt x="217" y="5"/>
                  </a:lnTo>
                  <a:close/>
                  <a:moveTo>
                    <a:pt x="222" y="4"/>
                  </a:moveTo>
                  <a:cubicBezTo>
                    <a:pt x="223" y="4"/>
                    <a:pt x="224" y="4"/>
                    <a:pt x="225" y="4"/>
                  </a:cubicBezTo>
                  <a:cubicBezTo>
                    <a:pt x="225" y="62"/>
                    <a:pt x="225" y="62"/>
                    <a:pt x="225" y="62"/>
                  </a:cubicBezTo>
                  <a:cubicBezTo>
                    <a:pt x="222" y="62"/>
                    <a:pt x="222" y="62"/>
                    <a:pt x="222" y="62"/>
                  </a:cubicBezTo>
                  <a:lnTo>
                    <a:pt x="222" y="4"/>
                  </a:lnTo>
                  <a:close/>
                  <a:moveTo>
                    <a:pt x="227" y="3"/>
                  </a:moveTo>
                  <a:cubicBezTo>
                    <a:pt x="228" y="3"/>
                    <a:pt x="229" y="3"/>
                    <a:pt x="230" y="3"/>
                  </a:cubicBezTo>
                  <a:cubicBezTo>
                    <a:pt x="230" y="62"/>
                    <a:pt x="230" y="62"/>
                    <a:pt x="230" y="62"/>
                  </a:cubicBezTo>
                  <a:cubicBezTo>
                    <a:pt x="227" y="62"/>
                    <a:pt x="227" y="62"/>
                    <a:pt x="227" y="62"/>
                  </a:cubicBezTo>
                  <a:lnTo>
                    <a:pt x="227" y="3"/>
                  </a:lnTo>
                  <a:close/>
                  <a:moveTo>
                    <a:pt x="232" y="3"/>
                  </a:moveTo>
                  <a:cubicBezTo>
                    <a:pt x="233" y="2"/>
                    <a:pt x="234" y="2"/>
                    <a:pt x="235" y="2"/>
                  </a:cubicBezTo>
                  <a:cubicBezTo>
                    <a:pt x="235" y="62"/>
                    <a:pt x="235" y="62"/>
                    <a:pt x="235" y="62"/>
                  </a:cubicBezTo>
                  <a:cubicBezTo>
                    <a:pt x="232" y="62"/>
                    <a:pt x="232" y="62"/>
                    <a:pt x="232" y="62"/>
                  </a:cubicBezTo>
                  <a:lnTo>
                    <a:pt x="232" y="3"/>
                  </a:lnTo>
                  <a:close/>
                  <a:moveTo>
                    <a:pt x="236" y="2"/>
                  </a:moveTo>
                  <a:cubicBezTo>
                    <a:pt x="238" y="2"/>
                    <a:pt x="239" y="2"/>
                    <a:pt x="239" y="2"/>
                  </a:cubicBezTo>
                  <a:cubicBezTo>
                    <a:pt x="239" y="62"/>
                    <a:pt x="239" y="62"/>
                    <a:pt x="239" y="62"/>
                  </a:cubicBezTo>
                  <a:cubicBezTo>
                    <a:pt x="236" y="62"/>
                    <a:pt x="236" y="62"/>
                    <a:pt x="236" y="62"/>
                  </a:cubicBezTo>
                  <a:lnTo>
                    <a:pt x="236" y="2"/>
                  </a:lnTo>
                  <a:close/>
                  <a:moveTo>
                    <a:pt x="241" y="2"/>
                  </a:moveTo>
                  <a:cubicBezTo>
                    <a:pt x="244" y="2"/>
                    <a:pt x="244" y="2"/>
                    <a:pt x="244" y="2"/>
                  </a:cubicBezTo>
                  <a:cubicBezTo>
                    <a:pt x="244" y="62"/>
                    <a:pt x="244" y="62"/>
                    <a:pt x="244" y="62"/>
                  </a:cubicBezTo>
                  <a:cubicBezTo>
                    <a:pt x="241" y="62"/>
                    <a:pt x="241" y="62"/>
                    <a:pt x="241" y="62"/>
                  </a:cubicBezTo>
                  <a:lnTo>
                    <a:pt x="241" y="2"/>
                  </a:lnTo>
                  <a:close/>
                  <a:moveTo>
                    <a:pt x="246" y="2"/>
                  </a:moveTo>
                  <a:cubicBezTo>
                    <a:pt x="249" y="2"/>
                    <a:pt x="249" y="2"/>
                    <a:pt x="249" y="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6" y="62"/>
                    <a:pt x="246" y="62"/>
                    <a:pt x="246" y="62"/>
                  </a:cubicBezTo>
                  <a:lnTo>
                    <a:pt x="246" y="2"/>
                  </a:lnTo>
                  <a:close/>
                  <a:moveTo>
                    <a:pt x="251" y="2"/>
                  </a:moveTo>
                  <a:cubicBezTo>
                    <a:pt x="254" y="2"/>
                    <a:pt x="254" y="2"/>
                    <a:pt x="254" y="2"/>
                  </a:cubicBezTo>
                  <a:cubicBezTo>
                    <a:pt x="254" y="62"/>
                    <a:pt x="254" y="62"/>
                    <a:pt x="254" y="62"/>
                  </a:cubicBezTo>
                  <a:cubicBezTo>
                    <a:pt x="251" y="62"/>
                    <a:pt x="251" y="62"/>
                    <a:pt x="251" y="62"/>
                  </a:cubicBezTo>
                  <a:lnTo>
                    <a:pt x="251" y="2"/>
                  </a:lnTo>
                  <a:close/>
                  <a:moveTo>
                    <a:pt x="256" y="2"/>
                  </a:moveTo>
                  <a:cubicBezTo>
                    <a:pt x="259" y="2"/>
                    <a:pt x="259" y="2"/>
                    <a:pt x="259" y="2"/>
                  </a:cubicBezTo>
                  <a:cubicBezTo>
                    <a:pt x="259" y="62"/>
                    <a:pt x="259" y="62"/>
                    <a:pt x="259" y="62"/>
                  </a:cubicBezTo>
                  <a:cubicBezTo>
                    <a:pt x="256" y="62"/>
                    <a:pt x="256" y="62"/>
                    <a:pt x="256" y="62"/>
                  </a:cubicBezTo>
                  <a:lnTo>
                    <a:pt x="256" y="2"/>
                  </a:lnTo>
                  <a:close/>
                  <a:moveTo>
                    <a:pt x="260" y="2"/>
                  </a:moveTo>
                  <a:cubicBezTo>
                    <a:pt x="263" y="2"/>
                    <a:pt x="263" y="2"/>
                    <a:pt x="263" y="2"/>
                  </a:cubicBezTo>
                  <a:cubicBezTo>
                    <a:pt x="263" y="62"/>
                    <a:pt x="263" y="62"/>
                    <a:pt x="263" y="62"/>
                  </a:cubicBezTo>
                  <a:cubicBezTo>
                    <a:pt x="260" y="62"/>
                    <a:pt x="260" y="62"/>
                    <a:pt x="260" y="62"/>
                  </a:cubicBezTo>
                  <a:lnTo>
                    <a:pt x="260" y="2"/>
                  </a:lnTo>
                  <a:close/>
                  <a:moveTo>
                    <a:pt x="265" y="2"/>
                  </a:moveTo>
                  <a:cubicBezTo>
                    <a:pt x="268" y="2"/>
                    <a:pt x="268" y="2"/>
                    <a:pt x="268" y="2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5" y="62"/>
                    <a:pt x="265" y="62"/>
                    <a:pt x="265" y="62"/>
                  </a:cubicBezTo>
                  <a:lnTo>
                    <a:pt x="265" y="2"/>
                  </a:lnTo>
                  <a:close/>
                  <a:moveTo>
                    <a:pt x="270" y="2"/>
                  </a:moveTo>
                  <a:cubicBezTo>
                    <a:pt x="273" y="2"/>
                    <a:pt x="273" y="2"/>
                    <a:pt x="273" y="2"/>
                  </a:cubicBezTo>
                  <a:cubicBezTo>
                    <a:pt x="273" y="62"/>
                    <a:pt x="273" y="62"/>
                    <a:pt x="273" y="62"/>
                  </a:cubicBezTo>
                  <a:cubicBezTo>
                    <a:pt x="270" y="62"/>
                    <a:pt x="270" y="62"/>
                    <a:pt x="270" y="62"/>
                  </a:cubicBezTo>
                  <a:lnTo>
                    <a:pt x="270" y="2"/>
                  </a:lnTo>
                  <a:close/>
                  <a:moveTo>
                    <a:pt x="275" y="2"/>
                  </a:moveTo>
                  <a:cubicBezTo>
                    <a:pt x="278" y="2"/>
                    <a:pt x="278" y="2"/>
                    <a:pt x="278" y="2"/>
                  </a:cubicBezTo>
                  <a:cubicBezTo>
                    <a:pt x="278" y="62"/>
                    <a:pt x="278" y="62"/>
                    <a:pt x="278" y="62"/>
                  </a:cubicBezTo>
                  <a:cubicBezTo>
                    <a:pt x="275" y="62"/>
                    <a:pt x="275" y="62"/>
                    <a:pt x="275" y="62"/>
                  </a:cubicBezTo>
                  <a:lnTo>
                    <a:pt x="275" y="2"/>
                  </a:lnTo>
                  <a:close/>
                  <a:moveTo>
                    <a:pt x="280" y="2"/>
                  </a:moveTo>
                  <a:cubicBezTo>
                    <a:pt x="283" y="2"/>
                    <a:pt x="283" y="2"/>
                    <a:pt x="283" y="2"/>
                  </a:cubicBezTo>
                  <a:cubicBezTo>
                    <a:pt x="283" y="62"/>
                    <a:pt x="283" y="62"/>
                    <a:pt x="283" y="62"/>
                  </a:cubicBezTo>
                  <a:cubicBezTo>
                    <a:pt x="280" y="62"/>
                    <a:pt x="280" y="62"/>
                    <a:pt x="280" y="62"/>
                  </a:cubicBezTo>
                  <a:lnTo>
                    <a:pt x="280" y="2"/>
                  </a:lnTo>
                  <a:close/>
                  <a:moveTo>
                    <a:pt x="285" y="2"/>
                  </a:moveTo>
                  <a:cubicBezTo>
                    <a:pt x="288" y="2"/>
                    <a:pt x="288" y="2"/>
                    <a:pt x="288" y="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5" y="62"/>
                    <a:pt x="285" y="62"/>
                    <a:pt x="285" y="62"/>
                  </a:cubicBezTo>
                  <a:lnTo>
                    <a:pt x="285" y="2"/>
                  </a:lnTo>
                  <a:close/>
                  <a:moveTo>
                    <a:pt x="289" y="2"/>
                  </a:moveTo>
                  <a:cubicBezTo>
                    <a:pt x="292" y="2"/>
                    <a:pt x="292" y="2"/>
                    <a:pt x="292" y="2"/>
                  </a:cubicBezTo>
                  <a:cubicBezTo>
                    <a:pt x="292" y="62"/>
                    <a:pt x="292" y="62"/>
                    <a:pt x="292" y="62"/>
                  </a:cubicBezTo>
                  <a:cubicBezTo>
                    <a:pt x="289" y="62"/>
                    <a:pt x="289" y="62"/>
                    <a:pt x="289" y="62"/>
                  </a:cubicBezTo>
                  <a:lnTo>
                    <a:pt x="289" y="2"/>
                  </a:lnTo>
                  <a:close/>
                  <a:moveTo>
                    <a:pt x="294" y="2"/>
                  </a:moveTo>
                  <a:cubicBezTo>
                    <a:pt x="297" y="2"/>
                    <a:pt x="297" y="2"/>
                    <a:pt x="297" y="2"/>
                  </a:cubicBezTo>
                  <a:cubicBezTo>
                    <a:pt x="297" y="62"/>
                    <a:pt x="297" y="62"/>
                    <a:pt x="297" y="62"/>
                  </a:cubicBezTo>
                  <a:cubicBezTo>
                    <a:pt x="294" y="62"/>
                    <a:pt x="294" y="62"/>
                    <a:pt x="294" y="62"/>
                  </a:cubicBezTo>
                  <a:lnTo>
                    <a:pt x="294" y="2"/>
                  </a:lnTo>
                  <a:close/>
                  <a:moveTo>
                    <a:pt x="299" y="2"/>
                  </a:moveTo>
                  <a:cubicBezTo>
                    <a:pt x="302" y="2"/>
                    <a:pt x="302" y="2"/>
                    <a:pt x="302" y="2"/>
                  </a:cubicBezTo>
                  <a:cubicBezTo>
                    <a:pt x="302" y="62"/>
                    <a:pt x="302" y="62"/>
                    <a:pt x="302" y="62"/>
                  </a:cubicBezTo>
                  <a:cubicBezTo>
                    <a:pt x="299" y="62"/>
                    <a:pt x="299" y="62"/>
                    <a:pt x="299" y="62"/>
                  </a:cubicBezTo>
                  <a:lnTo>
                    <a:pt x="299" y="2"/>
                  </a:lnTo>
                  <a:close/>
                  <a:moveTo>
                    <a:pt x="304" y="2"/>
                  </a:moveTo>
                  <a:cubicBezTo>
                    <a:pt x="307" y="2"/>
                    <a:pt x="307" y="2"/>
                    <a:pt x="307" y="2"/>
                  </a:cubicBezTo>
                  <a:cubicBezTo>
                    <a:pt x="307" y="62"/>
                    <a:pt x="307" y="62"/>
                    <a:pt x="307" y="62"/>
                  </a:cubicBezTo>
                  <a:cubicBezTo>
                    <a:pt x="304" y="62"/>
                    <a:pt x="304" y="62"/>
                    <a:pt x="304" y="62"/>
                  </a:cubicBezTo>
                  <a:lnTo>
                    <a:pt x="304" y="2"/>
                  </a:lnTo>
                  <a:close/>
                  <a:moveTo>
                    <a:pt x="309" y="2"/>
                  </a:moveTo>
                  <a:cubicBezTo>
                    <a:pt x="312" y="2"/>
                    <a:pt x="312" y="2"/>
                    <a:pt x="312" y="2"/>
                  </a:cubicBezTo>
                  <a:cubicBezTo>
                    <a:pt x="312" y="62"/>
                    <a:pt x="312" y="62"/>
                    <a:pt x="312" y="62"/>
                  </a:cubicBezTo>
                  <a:cubicBezTo>
                    <a:pt x="309" y="62"/>
                    <a:pt x="309" y="62"/>
                    <a:pt x="309" y="62"/>
                  </a:cubicBezTo>
                  <a:lnTo>
                    <a:pt x="309" y="2"/>
                  </a:lnTo>
                  <a:close/>
                  <a:moveTo>
                    <a:pt x="313" y="2"/>
                  </a:moveTo>
                  <a:cubicBezTo>
                    <a:pt x="316" y="2"/>
                    <a:pt x="316" y="2"/>
                    <a:pt x="316" y="2"/>
                  </a:cubicBezTo>
                  <a:cubicBezTo>
                    <a:pt x="316" y="62"/>
                    <a:pt x="316" y="62"/>
                    <a:pt x="316" y="62"/>
                  </a:cubicBezTo>
                  <a:cubicBezTo>
                    <a:pt x="313" y="62"/>
                    <a:pt x="313" y="62"/>
                    <a:pt x="313" y="62"/>
                  </a:cubicBezTo>
                  <a:lnTo>
                    <a:pt x="313" y="2"/>
                  </a:lnTo>
                  <a:close/>
                  <a:moveTo>
                    <a:pt x="318" y="2"/>
                  </a:moveTo>
                  <a:cubicBezTo>
                    <a:pt x="321" y="2"/>
                    <a:pt x="321" y="2"/>
                    <a:pt x="321" y="2"/>
                  </a:cubicBezTo>
                  <a:cubicBezTo>
                    <a:pt x="321" y="62"/>
                    <a:pt x="321" y="62"/>
                    <a:pt x="321" y="62"/>
                  </a:cubicBezTo>
                  <a:cubicBezTo>
                    <a:pt x="318" y="62"/>
                    <a:pt x="318" y="62"/>
                    <a:pt x="318" y="62"/>
                  </a:cubicBezTo>
                  <a:lnTo>
                    <a:pt x="318" y="2"/>
                  </a:lnTo>
                  <a:close/>
                  <a:moveTo>
                    <a:pt x="182" y="18"/>
                  </a:moveTo>
                  <a:cubicBezTo>
                    <a:pt x="182" y="19"/>
                    <a:pt x="182" y="19"/>
                    <a:pt x="182" y="19"/>
                  </a:cubicBezTo>
                  <a:cubicBezTo>
                    <a:pt x="181" y="19"/>
                    <a:pt x="180" y="19"/>
                    <a:pt x="179" y="19"/>
                  </a:cubicBezTo>
                  <a:cubicBezTo>
                    <a:pt x="180" y="19"/>
                    <a:pt x="181" y="18"/>
                    <a:pt x="182" y="18"/>
                  </a:cubicBezTo>
                  <a:close/>
                  <a:moveTo>
                    <a:pt x="192" y="22"/>
                  </a:moveTo>
                  <a:cubicBezTo>
                    <a:pt x="191" y="27"/>
                    <a:pt x="191" y="27"/>
                    <a:pt x="191" y="27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7" y="22"/>
                    <a:pt x="166" y="18"/>
                    <a:pt x="192" y="22"/>
                  </a:cubicBezTo>
                  <a:close/>
                  <a:moveTo>
                    <a:pt x="151" y="19"/>
                  </a:moveTo>
                  <a:cubicBezTo>
                    <a:pt x="151" y="18"/>
                    <a:pt x="151" y="18"/>
                    <a:pt x="151" y="18"/>
                  </a:cubicBezTo>
                  <a:cubicBezTo>
                    <a:pt x="152" y="19"/>
                    <a:pt x="152" y="19"/>
                    <a:pt x="152" y="19"/>
                  </a:cubicBezTo>
                  <a:cubicBezTo>
                    <a:pt x="152" y="19"/>
                    <a:pt x="152" y="19"/>
                    <a:pt x="151" y="19"/>
                  </a:cubicBezTo>
                  <a:close/>
                  <a:moveTo>
                    <a:pt x="95" y="2"/>
                  </a:moveTo>
                  <a:cubicBezTo>
                    <a:pt x="113" y="62"/>
                    <a:pt x="113" y="62"/>
                    <a:pt x="113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4" y="2"/>
                    <a:pt x="95" y="2"/>
                  </a:cubicBezTo>
                  <a:close/>
                  <a:moveTo>
                    <a:pt x="2" y="2"/>
                  </a:moveTo>
                  <a:cubicBezTo>
                    <a:pt x="90" y="2"/>
                    <a:pt x="90" y="2"/>
                    <a:pt x="90" y="2"/>
                  </a:cubicBezTo>
                  <a:cubicBezTo>
                    <a:pt x="108" y="62"/>
                    <a:pt x="108" y="62"/>
                    <a:pt x="108" y="62"/>
                  </a:cubicBezTo>
                  <a:cubicBezTo>
                    <a:pt x="2" y="62"/>
                    <a:pt x="2" y="62"/>
                    <a:pt x="2" y="62"/>
                  </a:cubicBezTo>
                  <a:lnTo>
                    <a:pt x="2" y="2"/>
                  </a:lnTo>
                  <a:close/>
                  <a:moveTo>
                    <a:pt x="115" y="62"/>
                  </a:move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9" y="3"/>
                    <a:pt x="100" y="3"/>
                  </a:cubicBezTo>
                  <a:cubicBezTo>
                    <a:pt x="100" y="3"/>
                    <a:pt x="100" y="3"/>
                    <a:pt x="100" y="3"/>
                  </a:cubicBezTo>
                  <a:cubicBezTo>
                    <a:pt x="118" y="62"/>
                    <a:pt x="118" y="62"/>
                    <a:pt x="118" y="62"/>
                  </a:cubicBezTo>
                  <a:cubicBezTo>
                    <a:pt x="118" y="62"/>
                    <a:pt x="118" y="62"/>
                    <a:pt x="118" y="62"/>
                  </a:cubicBezTo>
                  <a:lnTo>
                    <a:pt x="115" y="62"/>
                  </a:lnTo>
                  <a:close/>
                  <a:moveTo>
                    <a:pt x="129" y="55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6" y="57"/>
                    <a:pt x="196" y="57"/>
                    <a:pt x="196" y="57"/>
                  </a:cubicBezTo>
                  <a:cubicBezTo>
                    <a:pt x="196" y="57"/>
                    <a:pt x="196" y="58"/>
                    <a:pt x="196" y="58"/>
                  </a:cubicBezTo>
                  <a:cubicBezTo>
                    <a:pt x="126" y="58"/>
                    <a:pt x="126" y="58"/>
                    <a:pt x="126" y="58"/>
                  </a:cubicBezTo>
                  <a:lnTo>
                    <a:pt x="129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21"/>
            <p:cNvSpPr>
              <a:spLocks noEditPoints="1"/>
            </p:cNvSpPr>
            <p:nvPr userDrawn="1"/>
          </p:nvSpPr>
          <p:spPr bwMode="auto">
            <a:xfrm>
              <a:off x="-6350" y="4583113"/>
              <a:ext cx="2128838" cy="265113"/>
            </a:xfrm>
            <a:custGeom>
              <a:avLst/>
              <a:gdLst>
                <a:gd name="T0" fmla="*/ 1332 w 1341"/>
                <a:gd name="T1" fmla="*/ 163 h 167"/>
                <a:gd name="T2" fmla="*/ 1332 w 1341"/>
                <a:gd name="T3" fmla="*/ 163 h 167"/>
                <a:gd name="T4" fmla="*/ 1336 w 1341"/>
                <a:gd name="T5" fmla="*/ 163 h 167"/>
                <a:gd name="T6" fmla="*/ 1328 w 1341"/>
                <a:gd name="T7" fmla="*/ 61 h 167"/>
                <a:gd name="T8" fmla="*/ 1101 w 1341"/>
                <a:gd name="T9" fmla="*/ 0 h 167"/>
                <a:gd name="T10" fmla="*/ 940 w 1341"/>
                <a:gd name="T11" fmla="*/ 61 h 167"/>
                <a:gd name="T12" fmla="*/ 853 w 1341"/>
                <a:gd name="T13" fmla="*/ 0 h 167"/>
                <a:gd name="T14" fmla="*/ 692 w 1341"/>
                <a:gd name="T15" fmla="*/ 61 h 167"/>
                <a:gd name="T16" fmla="*/ 600 w 1341"/>
                <a:gd name="T17" fmla="*/ 4 h 167"/>
                <a:gd name="T18" fmla="*/ 439 w 1341"/>
                <a:gd name="T19" fmla="*/ 61 h 167"/>
                <a:gd name="T20" fmla="*/ 352 w 1341"/>
                <a:gd name="T21" fmla="*/ 4 h 167"/>
                <a:gd name="T22" fmla="*/ 191 w 1341"/>
                <a:gd name="T23" fmla="*/ 61 h 167"/>
                <a:gd name="T24" fmla="*/ 0 w 1341"/>
                <a:gd name="T25" fmla="*/ 167 h 167"/>
                <a:gd name="T26" fmla="*/ 605 w 1341"/>
                <a:gd name="T27" fmla="*/ 150 h 167"/>
                <a:gd name="T28" fmla="*/ 1319 w 1341"/>
                <a:gd name="T29" fmla="*/ 70 h 167"/>
                <a:gd name="T30" fmla="*/ 1101 w 1341"/>
                <a:gd name="T31" fmla="*/ 158 h 167"/>
                <a:gd name="T32" fmla="*/ 1319 w 1341"/>
                <a:gd name="T33" fmla="*/ 70 h 167"/>
                <a:gd name="T34" fmla="*/ 1092 w 1341"/>
                <a:gd name="T35" fmla="*/ 8 h 167"/>
                <a:gd name="T36" fmla="*/ 949 w 1341"/>
                <a:gd name="T37" fmla="*/ 154 h 167"/>
                <a:gd name="T38" fmla="*/ 940 w 1341"/>
                <a:gd name="T39" fmla="*/ 70 h 167"/>
                <a:gd name="T40" fmla="*/ 853 w 1341"/>
                <a:gd name="T41" fmla="*/ 158 h 167"/>
                <a:gd name="T42" fmla="*/ 940 w 1341"/>
                <a:gd name="T43" fmla="*/ 70 h 167"/>
                <a:gd name="T44" fmla="*/ 844 w 1341"/>
                <a:gd name="T45" fmla="*/ 8 h 167"/>
                <a:gd name="T46" fmla="*/ 696 w 1341"/>
                <a:gd name="T47" fmla="*/ 154 h 167"/>
                <a:gd name="T48" fmla="*/ 692 w 1341"/>
                <a:gd name="T49" fmla="*/ 70 h 167"/>
                <a:gd name="T50" fmla="*/ 600 w 1341"/>
                <a:gd name="T51" fmla="*/ 158 h 167"/>
                <a:gd name="T52" fmla="*/ 692 w 1341"/>
                <a:gd name="T53" fmla="*/ 70 h 167"/>
                <a:gd name="T54" fmla="*/ 592 w 1341"/>
                <a:gd name="T55" fmla="*/ 13 h 167"/>
                <a:gd name="T56" fmla="*/ 587 w 1341"/>
                <a:gd name="T57" fmla="*/ 158 h 167"/>
                <a:gd name="T58" fmla="*/ 448 w 1341"/>
                <a:gd name="T59" fmla="*/ 13 h 167"/>
                <a:gd name="T60" fmla="*/ 439 w 1341"/>
                <a:gd name="T61" fmla="*/ 158 h 167"/>
                <a:gd name="T62" fmla="*/ 352 w 1341"/>
                <a:gd name="T63" fmla="*/ 70 h 167"/>
                <a:gd name="T64" fmla="*/ 196 w 1341"/>
                <a:gd name="T65" fmla="*/ 13 h 167"/>
                <a:gd name="T66" fmla="*/ 344 w 1341"/>
                <a:gd name="T67" fmla="*/ 158 h 167"/>
                <a:gd name="T68" fmla="*/ 196 w 1341"/>
                <a:gd name="T69" fmla="*/ 13 h 167"/>
                <a:gd name="T70" fmla="*/ 191 w 1341"/>
                <a:gd name="T71" fmla="*/ 70 h 167"/>
                <a:gd name="T72" fmla="*/ 8 w 1341"/>
                <a:gd name="T73" fmla="*/ 15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41" h="167">
                  <a:moveTo>
                    <a:pt x="600" y="167"/>
                  </a:moveTo>
                  <a:lnTo>
                    <a:pt x="1332" y="163"/>
                  </a:lnTo>
                  <a:lnTo>
                    <a:pt x="1332" y="163"/>
                  </a:lnTo>
                  <a:lnTo>
                    <a:pt x="1332" y="163"/>
                  </a:lnTo>
                  <a:lnTo>
                    <a:pt x="1336" y="163"/>
                  </a:lnTo>
                  <a:lnTo>
                    <a:pt x="1336" y="163"/>
                  </a:lnTo>
                  <a:lnTo>
                    <a:pt x="1341" y="163"/>
                  </a:lnTo>
                  <a:lnTo>
                    <a:pt x="1328" y="61"/>
                  </a:lnTo>
                  <a:lnTo>
                    <a:pt x="1101" y="61"/>
                  </a:lnTo>
                  <a:lnTo>
                    <a:pt x="1101" y="0"/>
                  </a:lnTo>
                  <a:lnTo>
                    <a:pt x="940" y="0"/>
                  </a:lnTo>
                  <a:lnTo>
                    <a:pt x="940" y="61"/>
                  </a:lnTo>
                  <a:lnTo>
                    <a:pt x="853" y="61"/>
                  </a:lnTo>
                  <a:lnTo>
                    <a:pt x="853" y="0"/>
                  </a:lnTo>
                  <a:lnTo>
                    <a:pt x="692" y="0"/>
                  </a:lnTo>
                  <a:lnTo>
                    <a:pt x="692" y="61"/>
                  </a:lnTo>
                  <a:lnTo>
                    <a:pt x="600" y="61"/>
                  </a:lnTo>
                  <a:lnTo>
                    <a:pt x="600" y="4"/>
                  </a:lnTo>
                  <a:lnTo>
                    <a:pt x="439" y="4"/>
                  </a:lnTo>
                  <a:lnTo>
                    <a:pt x="439" y="61"/>
                  </a:lnTo>
                  <a:lnTo>
                    <a:pt x="352" y="61"/>
                  </a:lnTo>
                  <a:lnTo>
                    <a:pt x="352" y="4"/>
                  </a:lnTo>
                  <a:lnTo>
                    <a:pt x="191" y="4"/>
                  </a:lnTo>
                  <a:lnTo>
                    <a:pt x="191" y="61"/>
                  </a:lnTo>
                  <a:lnTo>
                    <a:pt x="26" y="61"/>
                  </a:lnTo>
                  <a:lnTo>
                    <a:pt x="0" y="167"/>
                  </a:lnTo>
                  <a:lnTo>
                    <a:pt x="587" y="167"/>
                  </a:lnTo>
                  <a:lnTo>
                    <a:pt x="605" y="150"/>
                  </a:lnTo>
                  <a:lnTo>
                    <a:pt x="600" y="167"/>
                  </a:lnTo>
                  <a:close/>
                  <a:moveTo>
                    <a:pt x="1319" y="70"/>
                  </a:moveTo>
                  <a:lnTo>
                    <a:pt x="1332" y="154"/>
                  </a:lnTo>
                  <a:lnTo>
                    <a:pt x="1101" y="158"/>
                  </a:lnTo>
                  <a:lnTo>
                    <a:pt x="1101" y="70"/>
                  </a:lnTo>
                  <a:lnTo>
                    <a:pt x="1319" y="70"/>
                  </a:lnTo>
                  <a:close/>
                  <a:moveTo>
                    <a:pt x="949" y="8"/>
                  </a:moveTo>
                  <a:lnTo>
                    <a:pt x="1092" y="8"/>
                  </a:lnTo>
                  <a:lnTo>
                    <a:pt x="1092" y="154"/>
                  </a:lnTo>
                  <a:lnTo>
                    <a:pt x="949" y="154"/>
                  </a:lnTo>
                  <a:lnTo>
                    <a:pt x="949" y="8"/>
                  </a:lnTo>
                  <a:close/>
                  <a:moveTo>
                    <a:pt x="940" y="70"/>
                  </a:moveTo>
                  <a:lnTo>
                    <a:pt x="940" y="158"/>
                  </a:lnTo>
                  <a:lnTo>
                    <a:pt x="853" y="158"/>
                  </a:lnTo>
                  <a:lnTo>
                    <a:pt x="853" y="70"/>
                  </a:lnTo>
                  <a:lnTo>
                    <a:pt x="940" y="70"/>
                  </a:lnTo>
                  <a:close/>
                  <a:moveTo>
                    <a:pt x="696" y="8"/>
                  </a:moveTo>
                  <a:lnTo>
                    <a:pt x="844" y="8"/>
                  </a:lnTo>
                  <a:lnTo>
                    <a:pt x="844" y="154"/>
                  </a:lnTo>
                  <a:lnTo>
                    <a:pt x="696" y="154"/>
                  </a:lnTo>
                  <a:lnTo>
                    <a:pt x="696" y="8"/>
                  </a:lnTo>
                  <a:close/>
                  <a:moveTo>
                    <a:pt x="692" y="70"/>
                  </a:moveTo>
                  <a:lnTo>
                    <a:pt x="692" y="158"/>
                  </a:lnTo>
                  <a:lnTo>
                    <a:pt x="600" y="158"/>
                  </a:lnTo>
                  <a:lnTo>
                    <a:pt x="600" y="70"/>
                  </a:lnTo>
                  <a:lnTo>
                    <a:pt x="692" y="70"/>
                  </a:lnTo>
                  <a:close/>
                  <a:moveTo>
                    <a:pt x="448" y="13"/>
                  </a:moveTo>
                  <a:lnTo>
                    <a:pt x="592" y="13"/>
                  </a:lnTo>
                  <a:lnTo>
                    <a:pt x="592" y="158"/>
                  </a:lnTo>
                  <a:lnTo>
                    <a:pt x="587" y="158"/>
                  </a:lnTo>
                  <a:lnTo>
                    <a:pt x="448" y="158"/>
                  </a:lnTo>
                  <a:lnTo>
                    <a:pt x="448" y="13"/>
                  </a:lnTo>
                  <a:close/>
                  <a:moveTo>
                    <a:pt x="439" y="70"/>
                  </a:moveTo>
                  <a:lnTo>
                    <a:pt x="439" y="158"/>
                  </a:lnTo>
                  <a:lnTo>
                    <a:pt x="352" y="158"/>
                  </a:lnTo>
                  <a:lnTo>
                    <a:pt x="352" y="70"/>
                  </a:lnTo>
                  <a:lnTo>
                    <a:pt x="439" y="70"/>
                  </a:lnTo>
                  <a:close/>
                  <a:moveTo>
                    <a:pt x="196" y="13"/>
                  </a:moveTo>
                  <a:lnTo>
                    <a:pt x="344" y="13"/>
                  </a:lnTo>
                  <a:lnTo>
                    <a:pt x="344" y="158"/>
                  </a:lnTo>
                  <a:lnTo>
                    <a:pt x="196" y="158"/>
                  </a:lnTo>
                  <a:lnTo>
                    <a:pt x="196" y="13"/>
                  </a:lnTo>
                  <a:close/>
                  <a:moveTo>
                    <a:pt x="30" y="70"/>
                  </a:moveTo>
                  <a:lnTo>
                    <a:pt x="191" y="70"/>
                  </a:lnTo>
                  <a:lnTo>
                    <a:pt x="191" y="158"/>
                  </a:lnTo>
                  <a:lnTo>
                    <a:pt x="8" y="158"/>
                  </a:lnTo>
                  <a:lnTo>
                    <a:pt x="30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222"/>
            <p:cNvSpPr>
              <a:spLocks noEditPoints="1"/>
            </p:cNvSpPr>
            <p:nvPr userDrawn="1"/>
          </p:nvSpPr>
          <p:spPr bwMode="auto">
            <a:xfrm>
              <a:off x="366713" y="4630738"/>
              <a:ext cx="103188" cy="176213"/>
            </a:xfrm>
            <a:custGeom>
              <a:avLst/>
              <a:gdLst>
                <a:gd name="T0" fmla="*/ 13 w 15"/>
                <a:gd name="T1" fmla="*/ 8 h 25"/>
                <a:gd name="T2" fmla="*/ 11 w 15"/>
                <a:gd name="T3" fmla="*/ 9 h 25"/>
                <a:gd name="T4" fmla="*/ 10 w 15"/>
                <a:gd name="T5" fmla="*/ 10 h 25"/>
                <a:gd name="T6" fmla="*/ 7 w 15"/>
                <a:gd name="T7" fmla="*/ 13 h 25"/>
                <a:gd name="T8" fmla="*/ 6 w 15"/>
                <a:gd name="T9" fmla="*/ 13 h 25"/>
                <a:gd name="T10" fmla="*/ 8 w 15"/>
                <a:gd name="T11" fmla="*/ 11 h 25"/>
                <a:gd name="T12" fmla="*/ 11 w 15"/>
                <a:gd name="T13" fmla="*/ 7 h 25"/>
                <a:gd name="T14" fmla="*/ 12 w 15"/>
                <a:gd name="T15" fmla="*/ 5 h 25"/>
                <a:gd name="T16" fmla="*/ 11 w 15"/>
                <a:gd name="T17" fmla="*/ 4 h 25"/>
                <a:gd name="T18" fmla="*/ 10 w 15"/>
                <a:gd name="T19" fmla="*/ 2 h 25"/>
                <a:gd name="T20" fmla="*/ 9 w 15"/>
                <a:gd name="T21" fmla="*/ 1 h 25"/>
                <a:gd name="T22" fmla="*/ 7 w 15"/>
                <a:gd name="T23" fmla="*/ 1 h 25"/>
                <a:gd name="T24" fmla="*/ 7 w 15"/>
                <a:gd name="T25" fmla="*/ 2 h 25"/>
                <a:gd name="T26" fmla="*/ 7 w 15"/>
                <a:gd name="T27" fmla="*/ 5 h 25"/>
                <a:gd name="T28" fmla="*/ 7 w 15"/>
                <a:gd name="T29" fmla="*/ 6 h 25"/>
                <a:gd name="T30" fmla="*/ 7 w 15"/>
                <a:gd name="T31" fmla="*/ 9 h 25"/>
                <a:gd name="T32" fmla="*/ 4 w 15"/>
                <a:gd name="T33" fmla="*/ 11 h 25"/>
                <a:gd name="T34" fmla="*/ 3 w 15"/>
                <a:gd name="T35" fmla="*/ 12 h 25"/>
                <a:gd name="T36" fmla="*/ 4 w 15"/>
                <a:gd name="T37" fmla="*/ 13 h 25"/>
                <a:gd name="T38" fmla="*/ 5 w 15"/>
                <a:gd name="T39" fmla="*/ 13 h 25"/>
                <a:gd name="T40" fmla="*/ 4 w 15"/>
                <a:gd name="T41" fmla="*/ 15 h 25"/>
                <a:gd name="T42" fmla="*/ 3 w 15"/>
                <a:gd name="T43" fmla="*/ 17 h 25"/>
                <a:gd name="T44" fmla="*/ 1 w 15"/>
                <a:gd name="T45" fmla="*/ 20 h 25"/>
                <a:gd name="T46" fmla="*/ 0 w 15"/>
                <a:gd name="T47" fmla="*/ 20 h 25"/>
                <a:gd name="T48" fmla="*/ 1 w 15"/>
                <a:gd name="T49" fmla="*/ 22 h 25"/>
                <a:gd name="T50" fmla="*/ 2 w 15"/>
                <a:gd name="T51" fmla="*/ 25 h 25"/>
                <a:gd name="T52" fmla="*/ 4 w 15"/>
                <a:gd name="T53" fmla="*/ 23 h 25"/>
                <a:gd name="T54" fmla="*/ 4 w 15"/>
                <a:gd name="T55" fmla="*/ 22 h 25"/>
                <a:gd name="T56" fmla="*/ 3 w 15"/>
                <a:gd name="T57" fmla="*/ 20 h 25"/>
                <a:gd name="T58" fmla="*/ 5 w 15"/>
                <a:gd name="T59" fmla="*/ 18 h 25"/>
                <a:gd name="T60" fmla="*/ 6 w 15"/>
                <a:gd name="T61" fmla="*/ 20 h 25"/>
                <a:gd name="T62" fmla="*/ 7 w 15"/>
                <a:gd name="T63" fmla="*/ 21 h 25"/>
                <a:gd name="T64" fmla="*/ 6 w 15"/>
                <a:gd name="T65" fmla="*/ 22 h 25"/>
                <a:gd name="T66" fmla="*/ 7 w 15"/>
                <a:gd name="T67" fmla="*/ 23 h 25"/>
                <a:gd name="T68" fmla="*/ 8 w 15"/>
                <a:gd name="T69" fmla="*/ 24 h 25"/>
                <a:gd name="T70" fmla="*/ 9 w 15"/>
                <a:gd name="T71" fmla="*/ 23 h 25"/>
                <a:gd name="T72" fmla="*/ 11 w 15"/>
                <a:gd name="T73" fmla="*/ 21 h 25"/>
                <a:gd name="T74" fmla="*/ 13 w 15"/>
                <a:gd name="T75" fmla="*/ 22 h 25"/>
                <a:gd name="T76" fmla="*/ 14 w 15"/>
                <a:gd name="T77" fmla="*/ 18 h 25"/>
                <a:gd name="T78" fmla="*/ 14 w 15"/>
                <a:gd name="T79" fmla="*/ 17 h 25"/>
                <a:gd name="T80" fmla="*/ 14 w 15"/>
                <a:gd name="T81" fmla="*/ 13 h 25"/>
                <a:gd name="T82" fmla="*/ 15 w 15"/>
                <a:gd name="T83" fmla="*/ 10 h 25"/>
                <a:gd name="T84" fmla="*/ 14 w 15"/>
                <a:gd name="T85" fmla="*/ 8 h 25"/>
                <a:gd name="T86" fmla="*/ 8 w 15"/>
                <a:gd name="T87" fmla="*/ 15 h 25"/>
                <a:gd name="T88" fmla="*/ 8 w 15"/>
                <a:gd name="T89" fmla="*/ 17 h 25"/>
                <a:gd name="T90" fmla="*/ 7 w 15"/>
                <a:gd name="T91" fmla="*/ 18 h 25"/>
                <a:gd name="T92" fmla="*/ 7 w 15"/>
                <a:gd name="T93" fmla="*/ 16 h 25"/>
                <a:gd name="T94" fmla="*/ 7 w 15"/>
                <a:gd name="T95" fmla="*/ 14 h 25"/>
                <a:gd name="T96" fmla="*/ 8 w 15"/>
                <a:gd name="T97" fmla="*/ 14 h 25"/>
                <a:gd name="T98" fmla="*/ 9 w 15"/>
                <a:gd name="T99" fmla="*/ 14 h 25"/>
                <a:gd name="T100" fmla="*/ 11 w 15"/>
                <a:gd name="T101" fmla="*/ 14 h 25"/>
                <a:gd name="T102" fmla="*/ 11 w 15"/>
                <a:gd name="T103" fmla="*/ 16 h 25"/>
                <a:gd name="T104" fmla="*/ 11 w 15"/>
                <a:gd name="T105" fmla="*/ 20 h 25"/>
                <a:gd name="T106" fmla="*/ 10 w 15"/>
                <a:gd name="T107" fmla="*/ 19 h 25"/>
                <a:gd name="T108" fmla="*/ 9 w 15"/>
                <a:gd name="T109" fmla="*/ 18 h 25"/>
                <a:gd name="T110" fmla="*/ 9 w 15"/>
                <a:gd name="T111" fmla="*/ 16 h 25"/>
                <a:gd name="T112" fmla="*/ 10 w 15"/>
                <a:gd name="T113" fmla="*/ 13 h 25"/>
                <a:gd name="T114" fmla="*/ 10 w 15"/>
                <a:gd name="T115" fmla="*/ 11 h 25"/>
                <a:gd name="T116" fmla="*/ 12 w 15"/>
                <a:gd name="T117" fmla="*/ 10 h 25"/>
                <a:gd name="T118" fmla="*/ 11 w 15"/>
                <a:gd name="T119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5" h="25">
                  <a:moveTo>
                    <a:pt x="14" y="8"/>
                  </a:move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2" y="8"/>
                    <a:pt x="12" y="8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9" y="11"/>
                    <a:pt x="8" y="12"/>
                    <a:pt x="7" y="13"/>
                  </a:cubicBezTo>
                  <a:cubicBezTo>
                    <a:pt x="7" y="13"/>
                    <a:pt x="7" y="13"/>
                    <a:pt x="7" y="14"/>
                  </a:cubicBezTo>
                  <a:cubicBezTo>
                    <a:pt x="7" y="14"/>
                    <a:pt x="7" y="13"/>
                    <a:pt x="6" y="13"/>
                  </a:cubicBezTo>
                  <a:cubicBezTo>
                    <a:pt x="7" y="13"/>
                    <a:pt x="7" y="12"/>
                    <a:pt x="7" y="12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9"/>
                    <a:pt x="10" y="8"/>
                    <a:pt x="11" y="7"/>
                  </a:cubicBezTo>
                  <a:cubicBezTo>
                    <a:pt x="11" y="7"/>
                    <a:pt x="12" y="7"/>
                    <a:pt x="12" y="6"/>
                  </a:cubicBezTo>
                  <a:cubicBezTo>
                    <a:pt x="12" y="6"/>
                    <a:pt x="12" y="6"/>
                    <a:pt x="12" y="5"/>
                  </a:cubicBezTo>
                  <a:cubicBezTo>
                    <a:pt x="11" y="5"/>
                    <a:pt x="11" y="6"/>
                    <a:pt x="10" y="5"/>
                  </a:cubicBezTo>
                  <a:cubicBezTo>
                    <a:pt x="10" y="5"/>
                    <a:pt x="11" y="4"/>
                    <a:pt x="11" y="4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0"/>
                    <a:pt x="8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8"/>
                    <a:pt x="7" y="8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5" y="10"/>
                    <a:pt x="4" y="11"/>
                    <a:pt x="4" y="11"/>
                  </a:cubicBezTo>
                  <a:cubicBezTo>
                    <a:pt x="4" y="11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4" y="16"/>
                    <a:pt x="4" y="17"/>
                    <a:pt x="3" y="17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1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1" y="22"/>
                    <a:pt x="1" y="22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2" y="24"/>
                    <a:pt x="2" y="24"/>
                    <a:pt x="2" y="25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4" y="24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2"/>
                    <a:pt x="4" y="22"/>
                  </a:cubicBezTo>
                  <a:cubicBezTo>
                    <a:pt x="3" y="22"/>
                    <a:pt x="2" y="22"/>
                    <a:pt x="2" y="21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5" y="19"/>
                    <a:pt x="5" y="18"/>
                    <a:pt x="5" y="18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6" y="19"/>
                    <a:pt x="5" y="19"/>
                    <a:pt x="6" y="20"/>
                  </a:cubicBezTo>
                  <a:cubicBezTo>
                    <a:pt x="6" y="20"/>
                    <a:pt x="6" y="19"/>
                    <a:pt x="6" y="19"/>
                  </a:cubicBezTo>
                  <a:cubicBezTo>
                    <a:pt x="7" y="19"/>
                    <a:pt x="7" y="21"/>
                    <a:pt x="7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2"/>
                    <a:pt x="9" y="21"/>
                    <a:pt x="9" y="20"/>
                  </a:cubicBezTo>
                  <a:cubicBezTo>
                    <a:pt x="10" y="20"/>
                    <a:pt x="10" y="21"/>
                    <a:pt x="11" y="21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3" y="22"/>
                  </a:cubicBezTo>
                  <a:cubicBezTo>
                    <a:pt x="13" y="21"/>
                    <a:pt x="14" y="21"/>
                    <a:pt x="14" y="20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4" y="18"/>
                    <a:pt x="14" y="18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6"/>
                    <a:pt x="14" y="15"/>
                    <a:pt x="14" y="15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5" y="12"/>
                    <a:pt x="15" y="11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5" y="9"/>
                    <a:pt x="14" y="9"/>
                  </a:cubicBezTo>
                  <a:cubicBezTo>
                    <a:pt x="14" y="9"/>
                    <a:pt x="14" y="9"/>
                    <a:pt x="14" y="8"/>
                  </a:cubicBezTo>
                  <a:close/>
                  <a:moveTo>
                    <a:pt x="8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7"/>
                    <a:pt x="7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5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3"/>
                    <a:pt x="8" y="14"/>
                    <a:pt x="9" y="14"/>
                  </a:cubicBezTo>
                  <a:cubicBezTo>
                    <a:pt x="8" y="14"/>
                    <a:pt x="8" y="14"/>
                    <a:pt x="8" y="15"/>
                  </a:cubicBezTo>
                  <a:close/>
                  <a:moveTo>
                    <a:pt x="11" y="14"/>
                  </a:move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7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20"/>
                    <a:pt x="10" y="20"/>
                    <a:pt x="9" y="20"/>
                  </a:cubicBezTo>
                  <a:cubicBezTo>
                    <a:pt x="9" y="20"/>
                    <a:pt x="10" y="19"/>
                    <a:pt x="10" y="19"/>
                  </a:cubicBezTo>
                  <a:cubicBezTo>
                    <a:pt x="10" y="18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4"/>
                    <a:pt x="11" y="13"/>
                    <a:pt x="10" y="13"/>
                  </a:cubicBezTo>
                  <a:cubicBezTo>
                    <a:pt x="10" y="13"/>
                    <a:pt x="10" y="12"/>
                    <a:pt x="9" y="12"/>
                  </a:cubicBezTo>
                  <a:cubicBezTo>
                    <a:pt x="9" y="12"/>
                    <a:pt x="10" y="11"/>
                    <a:pt x="10" y="11"/>
                  </a:cubicBezTo>
                  <a:cubicBezTo>
                    <a:pt x="11" y="11"/>
                    <a:pt x="11" y="10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1"/>
                    <a:pt x="11" y="12"/>
                    <a:pt x="11" y="13"/>
                  </a:cubicBezTo>
                  <a:cubicBezTo>
                    <a:pt x="11" y="13"/>
                    <a:pt x="11" y="14"/>
                    <a:pt x="1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23"/>
            <p:cNvSpPr/>
            <p:nvPr userDrawn="1"/>
          </p:nvSpPr>
          <p:spPr bwMode="auto">
            <a:xfrm>
              <a:off x="1160463" y="4652963"/>
              <a:ext cx="90488" cy="125413"/>
            </a:xfrm>
            <a:custGeom>
              <a:avLst/>
              <a:gdLst>
                <a:gd name="T0" fmla="*/ 11 w 13"/>
                <a:gd name="T1" fmla="*/ 7 h 18"/>
                <a:gd name="T2" fmla="*/ 13 w 13"/>
                <a:gd name="T3" fmla="*/ 6 h 18"/>
                <a:gd name="T4" fmla="*/ 13 w 13"/>
                <a:gd name="T5" fmla="*/ 5 h 18"/>
                <a:gd name="T6" fmla="*/ 12 w 13"/>
                <a:gd name="T7" fmla="*/ 5 h 18"/>
                <a:gd name="T8" fmla="*/ 11 w 13"/>
                <a:gd name="T9" fmla="*/ 5 h 18"/>
                <a:gd name="T10" fmla="*/ 11 w 13"/>
                <a:gd name="T11" fmla="*/ 5 h 18"/>
                <a:gd name="T12" fmla="*/ 11 w 13"/>
                <a:gd name="T13" fmla="*/ 6 h 18"/>
                <a:gd name="T14" fmla="*/ 10 w 13"/>
                <a:gd name="T15" fmla="*/ 6 h 18"/>
                <a:gd name="T16" fmla="*/ 9 w 13"/>
                <a:gd name="T17" fmla="*/ 7 h 18"/>
                <a:gd name="T18" fmla="*/ 8 w 13"/>
                <a:gd name="T19" fmla="*/ 7 h 18"/>
                <a:gd name="T20" fmla="*/ 8 w 13"/>
                <a:gd name="T21" fmla="*/ 5 h 18"/>
                <a:gd name="T22" fmla="*/ 8 w 13"/>
                <a:gd name="T23" fmla="*/ 4 h 18"/>
                <a:gd name="T24" fmla="*/ 9 w 13"/>
                <a:gd name="T25" fmla="*/ 3 h 18"/>
                <a:gd name="T26" fmla="*/ 9 w 13"/>
                <a:gd name="T27" fmla="*/ 2 h 18"/>
                <a:gd name="T28" fmla="*/ 9 w 13"/>
                <a:gd name="T29" fmla="*/ 1 h 18"/>
                <a:gd name="T30" fmla="*/ 8 w 13"/>
                <a:gd name="T31" fmla="*/ 1 h 18"/>
                <a:gd name="T32" fmla="*/ 7 w 13"/>
                <a:gd name="T33" fmla="*/ 0 h 18"/>
                <a:gd name="T34" fmla="*/ 6 w 13"/>
                <a:gd name="T35" fmla="*/ 1 h 18"/>
                <a:gd name="T36" fmla="*/ 7 w 13"/>
                <a:gd name="T37" fmla="*/ 2 h 18"/>
                <a:gd name="T38" fmla="*/ 6 w 13"/>
                <a:gd name="T39" fmla="*/ 5 h 18"/>
                <a:gd name="T40" fmla="*/ 6 w 13"/>
                <a:gd name="T41" fmla="*/ 7 h 18"/>
                <a:gd name="T42" fmla="*/ 6 w 13"/>
                <a:gd name="T43" fmla="*/ 8 h 18"/>
                <a:gd name="T44" fmla="*/ 6 w 13"/>
                <a:gd name="T45" fmla="*/ 8 h 18"/>
                <a:gd name="T46" fmla="*/ 5 w 13"/>
                <a:gd name="T47" fmla="*/ 9 h 18"/>
                <a:gd name="T48" fmla="*/ 2 w 13"/>
                <a:gd name="T49" fmla="*/ 9 h 18"/>
                <a:gd name="T50" fmla="*/ 2 w 13"/>
                <a:gd name="T51" fmla="*/ 10 h 18"/>
                <a:gd name="T52" fmla="*/ 1 w 13"/>
                <a:gd name="T53" fmla="*/ 10 h 18"/>
                <a:gd name="T54" fmla="*/ 1 w 13"/>
                <a:gd name="T55" fmla="*/ 10 h 18"/>
                <a:gd name="T56" fmla="*/ 2 w 13"/>
                <a:gd name="T57" fmla="*/ 12 h 18"/>
                <a:gd name="T58" fmla="*/ 2 w 13"/>
                <a:gd name="T59" fmla="*/ 12 h 18"/>
                <a:gd name="T60" fmla="*/ 3 w 13"/>
                <a:gd name="T61" fmla="*/ 12 h 18"/>
                <a:gd name="T62" fmla="*/ 3 w 13"/>
                <a:gd name="T63" fmla="*/ 11 h 18"/>
                <a:gd name="T64" fmla="*/ 5 w 13"/>
                <a:gd name="T65" fmla="*/ 10 h 18"/>
                <a:gd name="T66" fmla="*/ 6 w 13"/>
                <a:gd name="T67" fmla="*/ 9 h 18"/>
                <a:gd name="T68" fmla="*/ 6 w 13"/>
                <a:gd name="T69" fmla="*/ 10 h 18"/>
                <a:gd name="T70" fmla="*/ 6 w 13"/>
                <a:gd name="T71" fmla="*/ 11 h 18"/>
                <a:gd name="T72" fmla="*/ 6 w 13"/>
                <a:gd name="T73" fmla="*/ 11 h 18"/>
                <a:gd name="T74" fmla="*/ 4 w 13"/>
                <a:gd name="T75" fmla="*/ 14 h 18"/>
                <a:gd name="T76" fmla="*/ 2 w 13"/>
                <a:gd name="T77" fmla="*/ 16 h 18"/>
                <a:gd name="T78" fmla="*/ 1 w 13"/>
                <a:gd name="T79" fmla="*/ 16 h 18"/>
                <a:gd name="T80" fmla="*/ 0 w 13"/>
                <a:gd name="T81" fmla="*/ 17 h 18"/>
                <a:gd name="T82" fmla="*/ 2 w 13"/>
                <a:gd name="T83" fmla="*/ 17 h 18"/>
                <a:gd name="T84" fmla="*/ 2 w 13"/>
                <a:gd name="T85" fmla="*/ 17 h 18"/>
                <a:gd name="T86" fmla="*/ 4 w 13"/>
                <a:gd name="T87" fmla="*/ 16 h 18"/>
                <a:gd name="T88" fmla="*/ 5 w 13"/>
                <a:gd name="T89" fmla="*/ 15 h 18"/>
                <a:gd name="T90" fmla="*/ 6 w 13"/>
                <a:gd name="T91" fmla="*/ 14 h 18"/>
                <a:gd name="T92" fmla="*/ 7 w 13"/>
                <a:gd name="T93" fmla="*/ 12 h 18"/>
                <a:gd name="T94" fmla="*/ 7 w 13"/>
                <a:gd name="T95" fmla="*/ 11 h 18"/>
                <a:gd name="T96" fmla="*/ 8 w 13"/>
                <a:gd name="T97" fmla="*/ 8 h 18"/>
                <a:gd name="T98" fmla="*/ 9 w 13"/>
                <a:gd name="T99" fmla="*/ 8 h 18"/>
                <a:gd name="T100" fmla="*/ 11 w 13"/>
                <a:gd name="T101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" h="18">
                  <a:moveTo>
                    <a:pt x="11" y="7"/>
                  </a:moveTo>
                  <a:cubicBezTo>
                    <a:pt x="12" y="7"/>
                    <a:pt x="12" y="7"/>
                    <a:pt x="13" y="6"/>
                  </a:cubicBezTo>
                  <a:cubicBezTo>
                    <a:pt x="13" y="6"/>
                    <a:pt x="13" y="6"/>
                    <a:pt x="13" y="5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1" y="5"/>
                    <a:pt x="11" y="6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9" y="4"/>
                    <a:pt x="8" y="3"/>
                    <a:pt x="9" y="3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6" y="1"/>
                    <a:pt x="6" y="1"/>
                  </a:cubicBezTo>
                  <a:cubicBezTo>
                    <a:pt x="6" y="1"/>
                    <a:pt x="6" y="2"/>
                    <a:pt x="7" y="2"/>
                  </a:cubicBezTo>
                  <a:cubicBezTo>
                    <a:pt x="7" y="3"/>
                    <a:pt x="7" y="4"/>
                    <a:pt x="6" y="5"/>
                  </a:cubicBezTo>
                  <a:cubicBezTo>
                    <a:pt x="6" y="6"/>
                    <a:pt x="6" y="6"/>
                    <a:pt x="6" y="7"/>
                  </a:cubicBezTo>
                  <a:cubicBezTo>
                    <a:pt x="6" y="7"/>
                    <a:pt x="7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8"/>
                    <a:pt x="5" y="9"/>
                    <a:pt x="5" y="9"/>
                  </a:cubicBezTo>
                  <a:cubicBezTo>
                    <a:pt x="4" y="9"/>
                    <a:pt x="3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1"/>
                    <a:pt x="1" y="11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1"/>
                  </a:cubicBezTo>
                  <a:cubicBezTo>
                    <a:pt x="4" y="11"/>
                    <a:pt x="5" y="11"/>
                    <a:pt x="5" y="10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3"/>
                    <a:pt x="4" y="14"/>
                    <a:pt x="4" y="14"/>
                  </a:cubicBezTo>
                  <a:cubicBezTo>
                    <a:pt x="3" y="15"/>
                    <a:pt x="3" y="15"/>
                    <a:pt x="2" y="16"/>
                  </a:cubicBezTo>
                  <a:cubicBezTo>
                    <a:pt x="2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1" y="18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3" y="17"/>
                    <a:pt x="4" y="16"/>
                    <a:pt x="4" y="16"/>
                  </a:cubicBezTo>
                  <a:cubicBezTo>
                    <a:pt x="5" y="16"/>
                    <a:pt x="5" y="16"/>
                    <a:pt x="5" y="15"/>
                  </a:cubicBezTo>
                  <a:cubicBezTo>
                    <a:pt x="5" y="15"/>
                    <a:pt x="6" y="15"/>
                    <a:pt x="6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0"/>
                    <a:pt x="8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7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24"/>
            <p:cNvSpPr/>
            <p:nvPr userDrawn="1"/>
          </p:nvSpPr>
          <p:spPr bwMode="auto">
            <a:xfrm>
              <a:off x="1216025" y="4714875"/>
              <a:ext cx="55563" cy="49213"/>
            </a:xfrm>
            <a:custGeom>
              <a:avLst/>
              <a:gdLst>
                <a:gd name="T0" fmla="*/ 5 w 8"/>
                <a:gd name="T1" fmla="*/ 5 h 7"/>
                <a:gd name="T2" fmla="*/ 4 w 8"/>
                <a:gd name="T3" fmla="*/ 3 h 7"/>
                <a:gd name="T4" fmla="*/ 3 w 8"/>
                <a:gd name="T5" fmla="*/ 3 h 7"/>
                <a:gd name="T6" fmla="*/ 2 w 8"/>
                <a:gd name="T7" fmla="*/ 2 h 7"/>
                <a:gd name="T8" fmla="*/ 2 w 8"/>
                <a:gd name="T9" fmla="*/ 2 h 7"/>
                <a:gd name="T10" fmla="*/ 1 w 8"/>
                <a:gd name="T11" fmla="*/ 1 h 7"/>
                <a:gd name="T12" fmla="*/ 0 w 8"/>
                <a:gd name="T13" fmla="*/ 0 h 7"/>
                <a:gd name="T14" fmla="*/ 1 w 8"/>
                <a:gd name="T15" fmla="*/ 1 h 7"/>
                <a:gd name="T16" fmla="*/ 1 w 8"/>
                <a:gd name="T17" fmla="*/ 3 h 7"/>
                <a:gd name="T18" fmla="*/ 2 w 8"/>
                <a:gd name="T19" fmla="*/ 4 h 7"/>
                <a:gd name="T20" fmla="*/ 3 w 8"/>
                <a:gd name="T21" fmla="*/ 5 h 7"/>
                <a:gd name="T22" fmla="*/ 3 w 8"/>
                <a:gd name="T23" fmla="*/ 6 h 7"/>
                <a:gd name="T24" fmla="*/ 5 w 8"/>
                <a:gd name="T25" fmla="*/ 7 h 7"/>
                <a:gd name="T26" fmla="*/ 6 w 8"/>
                <a:gd name="T27" fmla="*/ 7 h 7"/>
                <a:gd name="T28" fmla="*/ 6 w 8"/>
                <a:gd name="T29" fmla="*/ 7 h 7"/>
                <a:gd name="T30" fmla="*/ 7 w 8"/>
                <a:gd name="T31" fmla="*/ 6 h 7"/>
                <a:gd name="T32" fmla="*/ 8 w 8"/>
                <a:gd name="T33" fmla="*/ 6 h 7"/>
                <a:gd name="T34" fmla="*/ 6 w 8"/>
                <a:gd name="T35" fmla="*/ 5 h 7"/>
                <a:gd name="T36" fmla="*/ 5 w 8"/>
                <a:gd name="T3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7">
                  <a:moveTo>
                    <a:pt x="5" y="5"/>
                  </a:moveTo>
                  <a:cubicBezTo>
                    <a:pt x="5" y="4"/>
                    <a:pt x="4" y="4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1" y="1"/>
                    <a:pt x="1" y="1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4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6" y="5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25"/>
            <p:cNvSpPr>
              <a:spLocks noEditPoints="1"/>
            </p:cNvSpPr>
            <p:nvPr userDrawn="1"/>
          </p:nvSpPr>
          <p:spPr bwMode="auto">
            <a:xfrm>
              <a:off x="1562100" y="4638675"/>
              <a:ext cx="96838" cy="168275"/>
            </a:xfrm>
            <a:custGeom>
              <a:avLst/>
              <a:gdLst>
                <a:gd name="T0" fmla="*/ 12 w 14"/>
                <a:gd name="T1" fmla="*/ 5 h 24"/>
                <a:gd name="T2" fmla="*/ 14 w 14"/>
                <a:gd name="T3" fmla="*/ 2 h 24"/>
                <a:gd name="T4" fmla="*/ 13 w 14"/>
                <a:gd name="T5" fmla="*/ 1 h 24"/>
                <a:gd name="T6" fmla="*/ 11 w 14"/>
                <a:gd name="T7" fmla="*/ 4 h 24"/>
                <a:gd name="T8" fmla="*/ 10 w 14"/>
                <a:gd name="T9" fmla="*/ 5 h 24"/>
                <a:gd name="T10" fmla="*/ 9 w 14"/>
                <a:gd name="T11" fmla="*/ 7 h 24"/>
                <a:gd name="T12" fmla="*/ 10 w 14"/>
                <a:gd name="T13" fmla="*/ 9 h 24"/>
                <a:gd name="T14" fmla="*/ 8 w 14"/>
                <a:gd name="T15" fmla="*/ 6 h 24"/>
                <a:gd name="T16" fmla="*/ 9 w 14"/>
                <a:gd name="T17" fmla="*/ 3 h 24"/>
                <a:gd name="T18" fmla="*/ 9 w 14"/>
                <a:gd name="T19" fmla="*/ 0 h 24"/>
                <a:gd name="T20" fmla="*/ 7 w 14"/>
                <a:gd name="T21" fmla="*/ 2 h 24"/>
                <a:gd name="T22" fmla="*/ 5 w 14"/>
                <a:gd name="T23" fmla="*/ 5 h 24"/>
                <a:gd name="T24" fmla="*/ 3 w 14"/>
                <a:gd name="T25" fmla="*/ 6 h 24"/>
                <a:gd name="T26" fmla="*/ 4 w 14"/>
                <a:gd name="T27" fmla="*/ 8 h 24"/>
                <a:gd name="T28" fmla="*/ 2 w 14"/>
                <a:gd name="T29" fmla="*/ 8 h 24"/>
                <a:gd name="T30" fmla="*/ 2 w 14"/>
                <a:gd name="T31" fmla="*/ 11 h 24"/>
                <a:gd name="T32" fmla="*/ 4 w 14"/>
                <a:gd name="T33" fmla="*/ 11 h 24"/>
                <a:gd name="T34" fmla="*/ 5 w 14"/>
                <a:gd name="T35" fmla="*/ 9 h 24"/>
                <a:gd name="T36" fmla="*/ 5 w 14"/>
                <a:gd name="T37" fmla="*/ 11 h 24"/>
                <a:gd name="T38" fmla="*/ 9 w 14"/>
                <a:gd name="T39" fmla="*/ 9 h 24"/>
                <a:gd name="T40" fmla="*/ 7 w 14"/>
                <a:gd name="T41" fmla="*/ 12 h 24"/>
                <a:gd name="T42" fmla="*/ 4 w 14"/>
                <a:gd name="T43" fmla="*/ 13 h 24"/>
                <a:gd name="T44" fmla="*/ 5 w 14"/>
                <a:gd name="T45" fmla="*/ 14 h 24"/>
                <a:gd name="T46" fmla="*/ 9 w 14"/>
                <a:gd name="T47" fmla="*/ 11 h 24"/>
                <a:gd name="T48" fmla="*/ 8 w 14"/>
                <a:gd name="T49" fmla="*/ 15 h 24"/>
                <a:gd name="T50" fmla="*/ 6 w 14"/>
                <a:gd name="T51" fmla="*/ 18 h 24"/>
                <a:gd name="T52" fmla="*/ 4 w 14"/>
                <a:gd name="T53" fmla="*/ 20 h 24"/>
                <a:gd name="T54" fmla="*/ 0 w 14"/>
                <a:gd name="T55" fmla="*/ 22 h 24"/>
                <a:gd name="T56" fmla="*/ 4 w 14"/>
                <a:gd name="T57" fmla="*/ 21 h 24"/>
                <a:gd name="T58" fmla="*/ 8 w 14"/>
                <a:gd name="T59" fmla="*/ 18 h 24"/>
                <a:gd name="T60" fmla="*/ 8 w 14"/>
                <a:gd name="T61" fmla="*/ 22 h 24"/>
                <a:gd name="T62" fmla="*/ 6 w 14"/>
                <a:gd name="T63" fmla="*/ 23 h 24"/>
                <a:gd name="T64" fmla="*/ 9 w 14"/>
                <a:gd name="T65" fmla="*/ 23 h 24"/>
                <a:gd name="T66" fmla="*/ 11 w 14"/>
                <a:gd name="T67" fmla="*/ 21 h 24"/>
                <a:gd name="T68" fmla="*/ 9 w 14"/>
                <a:gd name="T69" fmla="*/ 18 h 24"/>
                <a:gd name="T70" fmla="*/ 11 w 14"/>
                <a:gd name="T71" fmla="*/ 17 h 24"/>
                <a:gd name="T72" fmla="*/ 9 w 14"/>
                <a:gd name="T73" fmla="*/ 14 h 24"/>
                <a:gd name="T74" fmla="*/ 14 w 14"/>
                <a:gd name="T75" fmla="*/ 9 h 24"/>
                <a:gd name="T76" fmla="*/ 11 w 14"/>
                <a:gd name="T77" fmla="*/ 9 h 24"/>
                <a:gd name="T78" fmla="*/ 12 w 14"/>
                <a:gd name="T79" fmla="*/ 6 h 24"/>
                <a:gd name="T80" fmla="*/ 5 w 14"/>
                <a:gd name="T81" fmla="*/ 6 h 24"/>
                <a:gd name="T82" fmla="*/ 7 w 14"/>
                <a:gd name="T83" fmla="*/ 8 h 24"/>
                <a:gd name="T84" fmla="*/ 7 w 14"/>
                <a:gd name="T85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" h="24">
                  <a:moveTo>
                    <a:pt x="12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3" y="4"/>
                    <a:pt x="13" y="3"/>
                  </a:cubicBezTo>
                  <a:cubicBezTo>
                    <a:pt x="13" y="3"/>
                    <a:pt x="13" y="3"/>
                    <a:pt x="14" y="3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4" y="2"/>
                    <a:pt x="13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3"/>
                    <a:pt x="12" y="4"/>
                    <a:pt x="11" y="4"/>
                  </a:cubicBezTo>
                  <a:cubicBezTo>
                    <a:pt x="11" y="5"/>
                    <a:pt x="11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9" y="5"/>
                    <a:pt x="9" y="5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10" y="9"/>
                    <a:pt x="9" y="9"/>
                    <a:pt x="8" y="9"/>
                  </a:cubicBezTo>
                  <a:cubicBezTo>
                    <a:pt x="8" y="8"/>
                    <a:pt x="7" y="7"/>
                    <a:pt x="8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10" y="2"/>
                    <a:pt x="10" y="1"/>
                    <a:pt x="10" y="1"/>
                  </a:cubicBezTo>
                  <a:cubicBezTo>
                    <a:pt x="10" y="1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7" y="3"/>
                    <a:pt x="7" y="3"/>
                    <a:pt x="7" y="4"/>
                  </a:cubicBezTo>
                  <a:cubicBezTo>
                    <a:pt x="7" y="4"/>
                    <a:pt x="7" y="4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7"/>
                    <a:pt x="4" y="8"/>
                  </a:cubicBezTo>
                  <a:cubicBezTo>
                    <a:pt x="4" y="8"/>
                    <a:pt x="4" y="8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9"/>
                    <a:pt x="3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2"/>
                    <a:pt x="3" y="12"/>
                  </a:cubicBezTo>
                  <a:cubicBezTo>
                    <a:pt x="4" y="12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9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6" y="8"/>
                    <a:pt x="6" y="9"/>
                    <a:pt x="6" y="9"/>
                  </a:cubicBezTo>
                  <a:cubicBezTo>
                    <a:pt x="6" y="10"/>
                    <a:pt x="5" y="10"/>
                    <a:pt x="5" y="11"/>
                  </a:cubicBezTo>
                  <a:cubicBezTo>
                    <a:pt x="5" y="11"/>
                    <a:pt x="6" y="10"/>
                    <a:pt x="6" y="10"/>
                  </a:cubicBezTo>
                  <a:cubicBezTo>
                    <a:pt x="6" y="10"/>
                    <a:pt x="6" y="9"/>
                    <a:pt x="7" y="9"/>
                  </a:cubicBezTo>
                  <a:cubicBezTo>
                    <a:pt x="7" y="10"/>
                    <a:pt x="8" y="10"/>
                    <a:pt x="9" y="9"/>
                  </a:cubicBezTo>
                  <a:cubicBezTo>
                    <a:pt x="9" y="9"/>
                    <a:pt x="9" y="10"/>
                    <a:pt x="9" y="10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8" y="11"/>
                    <a:pt x="7" y="11"/>
                    <a:pt x="7" y="12"/>
                  </a:cubicBezTo>
                  <a:cubicBezTo>
                    <a:pt x="7" y="12"/>
                    <a:pt x="6" y="12"/>
                    <a:pt x="6" y="12"/>
                  </a:cubicBezTo>
                  <a:cubicBezTo>
                    <a:pt x="6" y="12"/>
                    <a:pt x="5" y="13"/>
                    <a:pt x="5" y="13"/>
                  </a:cubicBezTo>
                  <a:cubicBezTo>
                    <a:pt x="5" y="13"/>
                    <a:pt x="5" y="13"/>
                    <a:pt x="4" y="13"/>
                  </a:cubicBezTo>
                  <a:cubicBezTo>
                    <a:pt x="4" y="13"/>
                    <a:pt x="3" y="14"/>
                    <a:pt x="3" y="14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5" y="14"/>
                    <a:pt x="5" y="14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7" y="13"/>
                    <a:pt x="7" y="13"/>
                    <a:pt x="8" y="12"/>
                  </a:cubicBezTo>
                  <a:cubicBezTo>
                    <a:pt x="8" y="12"/>
                    <a:pt x="8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9" y="13"/>
                    <a:pt x="9" y="14"/>
                    <a:pt x="7" y="14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7" y="17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8"/>
                    <a:pt x="5" y="18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2" y="20"/>
                  </a:cubicBezTo>
                  <a:cubicBezTo>
                    <a:pt x="2" y="21"/>
                    <a:pt x="0" y="21"/>
                    <a:pt x="0" y="22"/>
                  </a:cubicBezTo>
                  <a:cubicBezTo>
                    <a:pt x="1" y="23"/>
                    <a:pt x="2" y="22"/>
                    <a:pt x="3" y="23"/>
                  </a:cubicBezTo>
                  <a:cubicBezTo>
                    <a:pt x="3" y="22"/>
                    <a:pt x="3" y="22"/>
                    <a:pt x="4" y="22"/>
                  </a:cubicBezTo>
                  <a:cubicBezTo>
                    <a:pt x="4" y="22"/>
                    <a:pt x="4" y="22"/>
                    <a:pt x="4" y="21"/>
                  </a:cubicBezTo>
                  <a:cubicBezTo>
                    <a:pt x="5" y="21"/>
                    <a:pt x="6" y="20"/>
                    <a:pt x="6" y="20"/>
                  </a:cubicBezTo>
                  <a:cubicBezTo>
                    <a:pt x="6" y="19"/>
                    <a:pt x="7" y="19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8" y="21"/>
                    <a:pt x="9" y="21"/>
                    <a:pt x="9" y="21"/>
                  </a:cubicBezTo>
                  <a:cubicBezTo>
                    <a:pt x="9" y="22"/>
                    <a:pt x="8" y="21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6" y="22"/>
                    <a:pt x="5" y="22"/>
                  </a:cubicBezTo>
                  <a:cubicBezTo>
                    <a:pt x="5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3"/>
                    <a:pt x="8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10" y="24"/>
                    <a:pt x="10" y="23"/>
                  </a:cubicBezTo>
                  <a:cubicBezTo>
                    <a:pt x="10" y="23"/>
                    <a:pt x="11" y="23"/>
                    <a:pt x="11" y="23"/>
                  </a:cubicBezTo>
                  <a:cubicBezTo>
                    <a:pt x="12" y="22"/>
                    <a:pt x="11" y="22"/>
                    <a:pt x="11" y="21"/>
                  </a:cubicBezTo>
                  <a:cubicBezTo>
                    <a:pt x="10" y="21"/>
                    <a:pt x="10" y="20"/>
                    <a:pt x="10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9"/>
                    <a:pt x="9" y="19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10" y="17"/>
                    <a:pt x="10" y="17"/>
                    <a:pt x="11" y="17"/>
                  </a:cubicBezTo>
                  <a:cubicBezTo>
                    <a:pt x="12" y="17"/>
                    <a:pt x="12" y="16"/>
                    <a:pt x="12" y="15"/>
                  </a:cubicBezTo>
                  <a:cubicBezTo>
                    <a:pt x="12" y="15"/>
                    <a:pt x="11" y="15"/>
                    <a:pt x="11" y="15"/>
                  </a:cubicBezTo>
                  <a:cubicBezTo>
                    <a:pt x="11" y="14"/>
                    <a:pt x="10" y="14"/>
                    <a:pt x="9" y="14"/>
                  </a:cubicBezTo>
                  <a:cubicBezTo>
                    <a:pt x="10" y="13"/>
                    <a:pt x="10" y="12"/>
                    <a:pt x="11" y="12"/>
                  </a:cubicBezTo>
                  <a:cubicBezTo>
                    <a:pt x="11" y="12"/>
                    <a:pt x="12" y="12"/>
                    <a:pt x="12" y="11"/>
                  </a:cubicBezTo>
                  <a:cubicBezTo>
                    <a:pt x="13" y="11"/>
                    <a:pt x="13" y="9"/>
                    <a:pt x="14" y="9"/>
                  </a:cubicBezTo>
                  <a:cubicBezTo>
                    <a:pt x="13" y="9"/>
                    <a:pt x="14" y="9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2" y="8"/>
                    <a:pt x="12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1" y="7"/>
                    <a:pt x="12" y="6"/>
                  </a:cubicBezTo>
                  <a:close/>
                  <a:moveTo>
                    <a:pt x="5" y="8"/>
                  </a:move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7"/>
                    <a:pt x="5" y="7"/>
                    <a:pt x="5" y="8"/>
                  </a:cubicBezTo>
                  <a:close/>
                  <a:moveTo>
                    <a:pt x="7" y="8"/>
                  </a:moveTo>
                  <a:cubicBezTo>
                    <a:pt x="6" y="8"/>
                    <a:pt x="6" y="8"/>
                    <a:pt x="5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6"/>
                    <a:pt x="7" y="7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26"/>
            <p:cNvSpPr/>
            <p:nvPr userDrawn="1"/>
          </p:nvSpPr>
          <p:spPr bwMode="auto">
            <a:xfrm>
              <a:off x="1555750" y="4737100"/>
              <a:ext cx="20638" cy="34925"/>
            </a:xfrm>
            <a:custGeom>
              <a:avLst/>
              <a:gdLst>
                <a:gd name="T0" fmla="*/ 3 w 3"/>
                <a:gd name="T1" fmla="*/ 4 h 5"/>
                <a:gd name="T2" fmla="*/ 3 w 3"/>
                <a:gd name="T3" fmla="*/ 2 h 5"/>
                <a:gd name="T4" fmla="*/ 3 w 3"/>
                <a:gd name="T5" fmla="*/ 1 h 5"/>
                <a:gd name="T6" fmla="*/ 1 w 3"/>
                <a:gd name="T7" fmla="*/ 0 h 5"/>
                <a:gd name="T8" fmla="*/ 1 w 3"/>
                <a:gd name="T9" fmla="*/ 1 h 5"/>
                <a:gd name="T10" fmla="*/ 1 w 3"/>
                <a:gd name="T11" fmla="*/ 3 h 5"/>
                <a:gd name="T12" fmla="*/ 1 w 3"/>
                <a:gd name="T13" fmla="*/ 3 h 5"/>
                <a:gd name="T14" fmla="*/ 1 w 3"/>
                <a:gd name="T15" fmla="*/ 4 h 5"/>
                <a:gd name="T16" fmla="*/ 0 w 3"/>
                <a:gd name="T17" fmla="*/ 4 h 5"/>
                <a:gd name="T18" fmla="*/ 0 w 3"/>
                <a:gd name="T19" fmla="*/ 5 h 5"/>
                <a:gd name="T20" fmla="*/ 1 w 3"/>
                <a:gd name="T21" fmla="*/ 5 h 5"/>
                <a:gd name="T22" fmla="*/ 3 w 3"/>
                <a:gd name="T23" fmla="*/ 5 h 5"/>
                <a:gd name="T24" fmla="*/ 3 w 3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5">
                  <a:moveTo>
                    <a:pt x="3" y="4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7"/>
            <p:cNvSpPr/>
            <p:nvPr userDrawn="1"/>
          </p:nvSpPr>
          <p:spPr bwMode="auto">
            <a:xfrm>
              <a:off x="808038" y="4652963"/>
              <a:ext cx="20638" cy="20638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1 h 3"/>
                <a:gd name="T6" fmla="*/ 2 w 3"/>
                <a:gd name="T7" fmla="*/ 0 h 3"/>
                <a:gd name="T8" fmla="*/ 0 w 3"/>
                <a:gd name="T9" fmla="*/ 1 h 3"/>
                <a:gd name="T10" fmla="*/ 1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3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28"/>
            <p:cNvSpPr/>
            <p:nvPr userDrawn="1"/>
          </p:nvSpPr>
          <p:spPr bwMode="auto">
            <a:xfrm>
              <a:off x="781050" y="4667250"/>
              <a:ext cx="69850" cy="41275"/>
            </a:xfrm>
            <a:custGeom>
              <a:avLst/>
              <a:gdLst>
                <a:gd name="T0" fmla="*/ 1 w 10"/>
                <a:gd name="T1" fmla="*/ 6 h 6"/>
                <a:gd name="T2" fmla="*/ 3 w 10"/>
                <a:gd name="T3" fmla="*/ 6 h 6"/>
                <a:gd name="T4" fmla="*/ 3 w 10"/>
                <a:gd name="T5" fmla="*/ 5 h 6"/>
                <a:gd name="T6" fmla="*/ 4 w 10"/>
                <a:gd name="T7" fmla="*/ 5 h 6"/>
                <a:gd name="T8" fmla="*/ 5 w 10"/>
                <a:gd name="T9" fmla="*/ 4 h 6"/>
                <a:gd name="T10" fmla="*/ 6 w 10"/>
                <a:gd name="T11" fmla="*/ 3 h 6"/>
                <a:gd name="T12" fmla="*/ 7 w 10"/>
                <a:gd name="T13" fmla="*/ 2 h 6"/>
                <a:gd name="T14" fmla="*/ 10 w 10"/>
                <a:gd name="T15" fmla="*/ 0 h 6"/>
                <a:gd name="T16" fmla="*/ 9 w 10"/>
                <a:gd name="T17" fmla="*/ 0 h 6"/>
                <a:gd name="T18" fmla="*/ 9 w 10"/>
                <a:gd name="T19" fmla="*/ 0 h 6"/>
                <a:gd name="T20" fmla="*/ 7 w 10"/>
                <a:gd name="T21" fmla="*/ 1 h 6"/>
                <a:gd name="T22" fmla="*/ 6 w 10"/>
                <a:gd name="T23" fmla="*/ 2 h 6"/>
                <a:gd name="T24" fmla="*/ 5 w 10"/>
                <a:gd name="T25" fmla="*/ 2 h 6"/>
                <a:gd name="T26" fmla="*/ 5 w 10"/>
                <a:gd name="T27" fmla="*/ 2 h 6"/>
                <a:gd name="T28" fmla="*/ 3 w 10"/>
                <a:gd name="T29" fmla="*/ 3 h 6"/>
                <a:gd name="T30" fmla="*/ 2 w 10"/>
                <a:gd name="T31" fmla="*/ 4 h 6"/>
                <a:gd name="T32" fmla="*/ 0 w 10"/>
                <a:gd name="T33" fmla="*/ 5 h 6"/>
                <a:gd name="T34" fmla="*/ 0 w 10"/>
                <a:gd name="T35" fmla="*/ 6 h 6"/>
                <a:gd name="T36" fmla="*/ 1 w 10"/>
                <a:gd name="T3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6">
                  <a:moveTo>
                    <a:pt x="1" y="6"/>
                  </a:moveTo>
                  <a:cubicBezTo>
                    <a:pt x="1" y="6"/>
                    <a:pt x="2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3"/>
                    <a:pt x="6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9" y="2"/>
                    <a:pt x="10" y="1"/>
                    <a:pt x="10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6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29"/>
            <p:cNvSpPr/>
            <p:nvPr userDrawn="1"/>
          </p:nvSpPr>
          <p:spPr bwMode="auto">
            <a:xfrm>
              <a:off x="808038" y="4694238"/>
              <a:ext cx="42863" cy="42863"/>
            </a:xfrm>
            <a:custGeom>
              <a:avLst/>
              <a:gdLst>
                <a:gd name="T0" fmla="*/ 5 w 6"/>
                <a:gd name="T1" fmla="*/ 3 h 6"/>
                <a:gd name="T2" fmla="*/ 4 w 6"/>
                <a:gd name="T3" fmla="*/ 3 h 6"/>
                <a:gd name="T4" fmla="*/ 5 w 6"/>
                <a:gd name="T5" fmla="*/ 3 h 6"/>
                <a:gd name="T6" fmla="*/ 5 w 6"/>
                <a:gd name="T7" fmla="*/ 2 h 6"/>
                <a:gd name="T8" fmla="*/ 6 w 6"/>
                <a:gd name="T9" fmla="*/ 1 h 6"/>
                <a:gd name="T10" fmla="*/ 4 w 6"/>
                <a:gd name="T11" fmla="*/ 0 h 6"/>
                <a:gd name="T12" fmla="*/ 3 w 6"/>
                <a:gd name="T13" fmla="*/ 1 h 6"/>
                <a:gd name="T14" fmla="*/ 1 w 6"/>
                <a:gd name="T15" fmla="*/ 2 h 6"/>
                <a:gd name="T16" fmla="*/ 0 w 6"/>
                <a:gd name="T17" fmla="*/ 3 h 6"/>
                <a:gd name="T18" fmla="*/ 1 w 6"/>
                <a:gd name="T19" fmla="*/ 3 h 6"/>
                <a:gd name="T20" fmla="*/ 2 w 6"/>
                <a:gd name="T21" fmla="*/ 2 h 6"/>
                <a:gd name="T22" fmla="*/ 3 w 6"/>
                <a:gd name="T23" fmla="*/ 2 h 6"/>
                <a:gd name="T24" fmla="*/ 3 w 6"/>
                <a:gd name="T25" fmla="*/ 2 h 6"/>
                <a:gd name="T26" fmla="*/ 3 w 6"/>
                <a:gd name="T27" fmla="*/ 3 h 6"/>
                <a:gd name="T28" fmla="*/ 3 w 6"/>
                <a:gd name="T29" fmla="*/ 3 h 6"/>
                <a:gd name="T30" fmla="*/ 2 w 6"/>
                <a:gd name="T31" fmla="*/ 3 h 6"/>
                <a:gd name="T32" fmla="*/ 2 w 6"/>
                <a:gd name="T33" fmla="*/ 4 h 6"/>
                <a:gd name="T34" fmla="*/ 2 w 6"/>
                <a:gd name="T35" fmla="*/ 5 h 6"/>
                <a:gd name="T36" fmla="*/ 3 w 6"/>
                <a:gd name="T37" fmla="*/ 5 h 6"/>
                <a:gd name="T38" fmla="*/ 4 w 6"/>
                <a:gd name="T39" fmla="*/ 5 h 6"/>
                <a:gd name="T40" fmla="*/ 5 w 6"/>
                <a:gd name="T4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" h="6">
                  <a:moveTo>
                    <a:pt x="5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6" y="2"/>
                    <a:pt x="6" y="1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4" y="0"/>
                    <a:pt x="4" y="1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3"/>
                    <a:pt x="0" y="3"/>
                  </a:cubicBezTo>
                  <a:cubicBezTo>
                    <a:pt x="0" y="4"/>
                    <a:pt x="1" y="3"/>
                    <a:pt x="1" y="3"/>
                  </a:cubicBezTo>
                  <a:cubicBezTo>
                    <a:pt x="1" y="3"/>
                    <a:pt x="2" y="3"/>
                    <a:pt x="2" y="2"/>
                  </a:cubicBezTo>
                  <a:cubicBezTo>
                    <a:pt x="2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5"/>
                    <a:pt x="2" y="5"/>
                  </a:cubicBezTo>
                  <a:cubicBezTo>
                    <a:pt x="2" y="6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5" y="4"/>
                    <a:pt x="5" y="4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30"/>
            <p:cNvSpPr/>
            <p:nvPr userDrawn="1"/>
          </p:nvSpPr>
          <p:spPr bwMode="auto">
            <a:xfrm>
              <a:off x="795338" y="4714875"/>
              <a:ext cx="20638" cy="22225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3 h 3"/>
                <a:gd name="T4" fmla="*/ 1 w 3"/>
                <a:gd name="T5" fmla="*/ 0 h 3"/>
                <a:gd name="T6" fmla="*/ 0 w 3"/>
                <a:gd name="T7" fmla="*/ 1 h 3"/>
                <a:gd name="T8" fmla="*/ 0 w 3"/>
                <a:gd name="T9" fmla="*/ 2 h 3"/>
                <a:gd name="T10" fmla="*/ 1 w 3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3" y="2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31"/>
            <p:cNvSpPr>
              <a:spLocks noEditPoints="1"/>
            </p:cNvSpPr>
            <p:nvPr userDrawn="1"/>
          </p:nvSpPr>
          <p:spPr bwMode="auto">
            <a:xfrm>
              <a:off x="774700" y="4737100"/>
              <a:ext cx="53975" cy="55563"/>
            </a:xfrm>
            <a:custGeom>
              <a:avLst/>
              <a:gdLst>
                <a:gd name="T0" fmla="*/ 7 w 8"/>
                <a:gd name="T1" fmla="*/ 1 h 8"/>
                <a:gd name="T2" fmla="*/ 7 w 8"/>
                <a:gd name="T3" fmla="*/ 0 h 8"/>
                <a:gd name="T4" fmla="*/ 6 w 8"/>
                <a:gd name="T5" fmla="*/ 1 h 8"/>
                <a:gd name="T6" fmla="*/ 6 w 8"/>
                <a:gd name="T7" fmla="*/ 2 h 8"/>
                <a:gd name="T8" fmla="*/ 4 w 8"/>
                <a:gd name="T9" fmla="*/ 3 h 8"/>
                <a:gd name="T10" fmla="*/ 3 w 8"/>
                <a:gd name="T11" fmla="*/ 3 h 8"/>
                <a:gd name="T12" fmla="*/ 3 w 8"/>
                <a:gd name="T13" fmla="*/ 4 h 8"/>
                <a:gd name="T14" fmla="*/ 2 w 8"/>
                <a:gd name="T15" fmla="*/ 4 h 8"/>
                <a:gd name="T16" fmla="*/ 1 w 8"/>
                <a:gd name="T17" fmla="*/ 4 h 8"/>
                <a:gd name="T18" fmla="*/ 1 w 8"/>
                <a:gd name="T19" fmla="*/ 4 h 8"/>
                <a:gd name="T20" fmla="*/ 0 w 8"/>
                <a:gd name="T21" fmla="*/ 5 h 8"/>
                <a:gd name="T22" fmla="*/ 0 w 8"/>
                <a:gd name="T23" fmla="*/ 5 h 8"/>
                <a:gd name="T24" fmla="*/ 0 w 8"/>
                <a:gd name="T25" fmla="*/ 7 h 8"/>
                <a:gd name="T26" fmla="*/ 1 w 8"/>
                <a:gd name="T27" fmla="*/ 8 h 8"/>
                <a:gd name="T28" fmla="*/ 2 w 8"/>
                <a:gd name="T29" fmla="*/ 7 h 8"/>
                <a:gd name="T30" fmla="*/ 3 w 8"/>
                <a:gd name="T31" fmla="*/ 6 h 8"/>
                <a:gd name="T32" fmla="*/ 4 w 8"/>
                <a:gd name="T33" fmla="*/ 5 h 8"/>
                <a:gd name="T34" fmla="*/ 4 w 8"/>
                <a:gd name="T35" fmla="*/ 4 h 8"/>
                <a:gd name="T36" fmla="*/ 5 w 8"/>
                <a:gd name="T37" fmla="*/ 5 h 8"/>
                <a:gd name="T38" fmla="*/ 6 w 8"/>
                <a:gd name="T39" fmla="*/ 6 h 8"/>
                <a:gd name="T40" fmla="*/ 7 w 8"/>
                <a:gd name="T41" fmla="*/ 7 h 8"/>
                <a:gd name="T42" fmla="*/ 8 w 8"/>
                <a:gd name="T43" fmla="*/ 6 h 8"/>
                <a:gd name="T44" fmla="*/ 7 w 8"/>
                <a:gd name="T45" fmla="*/ 4 h 8"/>
                <a:gd name="T46" fmla="*/ 7 w 8"/>
                <a:gd name="T47" fmla="*/ 1 h 8"/>
                <a:gd name="T48" fmla="*/ 6 w 8"/>
                <a:gd name="T49" fmla="*/ 5 h 8"/>
                <a:gd name="T50" fmla="*/ 5 w 8"/>
                <a:gd name="T51" fmla="*/ 4 h 8"/>
                <a:gd name="T52" fmla="*/ 5 w 8"/>
                <a:gd name="T53" fmla="*/ 4 h 8"/>
                <a:gd name="T54" fmla="*/ 6 w 8"/>
                <a:gd name="T55" fmla="*/ 3 h 8"/>
                <a:gd name="T56" fmla="*/ 6 w 8"/>
                <a:gd name="T57" fmla="*/ 4 h 8"/>
                <a:gd name="T58" fmla="*/ 6 w 8"/>
                <a:gd name="T5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" h="8">
                  <a:moveTo>
                    <a:pt x="7" y="1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5" y="2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0" y="7"/>
                    <a:pt x="1" y="8"/>
                    <a:pt x="1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3" y="5"/>
                    <a:pt x="4" y="5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7" y="7"/>
                  </a:cubicBezTo>
                  <a:cubicBezTo>
                    <a:pt x="7" y="7"/>
                    <a:pt x="7" y="6"/>
                    <a:pt x="8" y="6"/>
                  </a:cubicBezTo>
                  <a:cubicBezTo>
                    <a:pt x="8" y="5"/>
                    <a:pt x="8" y="4"/>
                    <a:pt x="7" y="4"/>
                  </a:cubicBezTo>
                  <a:cubicBezTo>
                    <a:pt x="7" y="3"/>
                    <a:pt x="8" y="1"/>
                    <a:pt x="7" y="1"/>
                  </a:cubicBezTo>
                  <a:close/>
                  <a:moveTo>
                    <a:pt x="6" y="5"/>
                  </a:move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3"/>
                    <a:pt x="6" y="3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4"/>
                    <a:pt x="6" y="4"/>
                    <a:pt x="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32"/>
            <p:cNvSpPr/>
            <p:nvPr userDrawn="1"/>
          </p:nvSpPr>
          <p:spPr bwMode="auto">
            <a:xfrm>
              <a:off x="836613" y="4743450"/>
              <a:ext cx="14288" cy="34925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1 h 5"/>
                <a:gd name="T4" fmla="*/ 0 w 2"/>
                <a:gd name="T5" fmla="*/ 4 h 5"/>
                <a:gd name="T6" fmla="*/ 1 w 2"/>
                <a:gd name="T7" fmla="*/ 5 h 5"/>
                <a:gd name="T8" fmla="*/ 2 w 2"/>
                <a:gd name="T9" fmla="*/ 4 h 5"/>
                <a:gd name="T10" fmla="*/ 2 w 2"/>
                <a:gd name="T11" fmla="*/ 1 h 5"/>
                <a:gd name="T12" fmla="*/ 0 w 2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0" y="5"/>
                    <a:pt x="1" y="5"/>
                  </a:cubicBezTo>
                  <a:cubicBezTo>
                    <a:pt x="1" y="5"/>
                    <a:pt x="1" y="4"/>
                    <a:pt x="2" y="4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33"/>
            <p:cNvSpPr>
              <a:spLocks noEditPoints="1"/>
            </p:cNvSpPr>
            <p:nvPr userDrawn="1"/>
          </p:nvSpPr>
          <p:spPr bwMode="auto">
            <a:xfrm>
              <a:off x="4686300" y="3575050"/>
              <a:ext cx="2784475" cy="1266825"/>
            </a:xfrm>
            <a:custGeom>
              <a:avLst/>
              <a:gdLst>
                <a:gd name="T0" fmla="*/ 384 w 403"/>
                <a:gd name="T1" fmla="*/ 114 h 181"/>
                <a:gd name="T2" fmla="*/ 315 w 403"/>
                <a:gd name="T3" fmla="*/ 64 h 181"/>
                <a:gd name="T4" fmla="*/ 233 w 403"/>
                <a:gd name="T5" fmla="*/ 25 h 181"/>
                <a:gd name="T6" fmla="*/ 225 w 403"/>
                <a:gd name="T7" fmla="*/ 16 h 181"/>
                <a:gd name="T8" fmla="*/ 201 w 403"/>
                <a:gd name="T9" fmla="*/ 0 h 181"/>
                <a:gd name="T10" fmla="*/ 167 w 403"/>
                <a:gd name="T11" fmla="*/ 17 h 181"/>
                <a:gd name="T12" fmla="*/ 176 w 403"/>
                <a:gd name="T13" fmla="*/ 25 h 181"/>
                <a:gd name="T14" fmla="*/ 62 w 403"/>
                <a:gd name="T15" fmla="*/ 87 h 181"/>
                <a:gd name="T16" fmla="*/ 19 w 403"/>
                <a:gd name="T17" fmla="*/ 115 h 181"/>
                <a:gd name="T18" fmla="*/ 18 w 403"/>
                <a:gd name="T19" fmla="*/ 181 h 181"/>
                <a:gd name="T20" fmla="*/ 225 w 403"/>
                <a:gd name="T21" fmla="*/ 181 h 181"/>
                <a:gd name="T22" fmla="*/ 220 w 403"/>
                <a:gd name="T23" fmla="*/ 5 h 181"/>
                <a:gd name="T24" fmla="*/ 182 w 403"/>
                <a:gd name="T25" fmla="*/ 5 h 181"/>
                <a:gd name="T26" fmla="*/ 182 w 403"/>
                <a:gd name="T27" fmla="*/ 5 h 181"/>
                <a:gd name="T28" fmla="*/ 219 w 403"/>
                <a:gd name="T29" fmla="*/ 18 h 181"/>
                <a:gd name="T30" fmla="*/ 168 w 403"/>
                <a:gd name="T31" fmla="*/ 19 h 181"/>
                <a:gd name="T32" fmla="*/ 187 w 403"/>
                <a:gd name="T33" fmla="*/ 33 h 181"/>
                <a:gd name="T34" fmla="*/ 178 w 403"/>
                <a:gd name="T35" fmla="*/ 25 h 181"/>
                <a:gd name="T36" fmla="*/ 189 w 403"/>
                <a:gd name="T37" fmla="*/ 44 h 181"/>
                <a:gd name="T38" fmla="*/ 197 w 403"/>
                <a:gd name="T39" fmla="*/ 92 h 181"/>
                <a:gd name="T40" fmla="*/ 206 w 403"/>
                <a:gd name="T41" fmla="*/ 75 h 181"/>
                <a:gd name="T42" fmla="*/ 197 w 403"/>
                <a:gd name="T43" fmla="*/ 101 h 181"/>
                <a:gd name="T44" fmla="*/ 197 w 403"/>
                <a:gd name="T45" fmla="*/ 62 h 181"/>
                <a:gd name="T46" fmla="*/ 206 w 403"/>
                <a:gd name="T47" fmla="*/ 114 h 181"/>
                <a:gd name="T48" fmla="*/ 197 w 403"/>
                <a:gd name="T49" fmla="*/ 53 h 181"/>
                <a:gd name="T50" fmla="*/ 206 w 403"/>
                <a:gd name="T51" fmla="*/ 123 h 181"/>
                <a:gd name="T52" fmla="*/ 197 w 403"/>
                <a:gd name="T53" fmla="*/ 49 h 181"/>
                <a:gd name="T54" fmla="*/ 195 w 403"/>
                <a:gd name="T55" fmla="*/ 52 h 181"/>
                <a:gd name="T56" fmla="*/ 195 w 403"/>
                <a:gd name="T57" fmla="*/ 61 h 181"/>
                <a:gd name="T58" fmla="*/ 195 w 403"/>
                <a:gd name="T59" fmla="*/ 83 h 181"/>
                <a:gd name="T60" fmla="*/ 195 w 403"/>
                <a:gd name="T61" fmla="*/ 102 h 181"/>
                <a:gd name="T62" fmla="*/ 195 w 403"/>
                <a:gd name="T63" fmla="*/ 115 h 181"/>
                <a:gd name="T64" fmla="*/ 189 w 403"/>
                <a:gd name="T65" fmla="*/ 140 h 181"/>
                <a:gd name="T66" fmla="*/ 197 w 403"/>
                <a:gd name="T67" fmla="*/ 140 h 181"/>
                <a:gd name="T68" fmla="*/ 208 w 403"/>
                <a:gd name="T69" fmla="*/ 140 h 181"/>
                <a:gd name="T70" fmla="*/ 214 w 403"/>
                <a:gd name="T71" fmla="*/ 33 h 181"/>
                <a:gd name="T72" fmla="*/ 189 w 403"/>
                <a:gd name="T73" fmla="*/ 145 h 181"/>
                <a:gd name="T74" fmla="*/ 216 w 403"/>
                <a:gd name="T75" fmla="*/ 179 h 181"/>
                <a:gd name="T76" fmla="*/ 227 w 403"/>
                <a:gd name="T77" fmla="*/ 179 h 181"/>
                <a:gd name="T78" fmla="*/ 382 w 403"/>
                <a:gd name="T79" fmla="*/ 115 h 181"/>
                <a:gd name="T80" fmla="*/ 227 w 403"/>
                <a:gd name="T81" fmla="*/ 72 h 181"/>
                <a:gd name="T82" fmla="*/ 384 w 403"/>
                <a:gd name="T83" fmla="*/ 113 h 181"/>
                <a:gd name="T84" fmla="*/ 341 w 403"/>
                <a:gd name="T85" fmla="*/ 89 h 181"/>
                <a:gd name="T86" fmla="*/ 315 w 403"/>
                <a:gd name="T87" fmla="*/ 70 h 181"/>
                <a:gd name="T88" fmla="*/ 310 w 403"/>
                <a:gd name="T89" fmla="*/ 67 h 181"/>
                <a:gd name="T90" fmla="*/ 93 w 403"/>
                <a:gd name="T91" fmla="*/ 67 h 181"/>
                <a:gd name="T92" fmla="*/ 65 w 403"/>
                <a:gd name="T93" fmla="*/ 90 h 181"/>
                <a:gd name="T94" fmla="*/ 8 w 403"/>
                <a:gd name="T95" fmla="*/ 107 h 181"/>
                <a:gd name="T96" fmla="*/ 176 w 403"/>
                <a:gd name="T97" fmla="*/ 113 h 181"/>
                <a:gd name="T98" fmla="*/ 21 w 403"/>
                <a:gd name="T99" fmla="*/ 117 h 181"/>
                <a:gd name="T100" fmla="*/ 176 w 403"/>
                <a:gd name="T101" fmla="*/ 179 h 181"/>
                <a:gd name="T102" fmla="*/ 214 w 403"/>
                <a:gd name="T103" fmla="*/ 147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403" h="181">
                  <a:moveTo>
                    <a:pt x="384" y="179"/>
                  </a:moveTo>
                  <a:cubicBezTo>
                    <a:pt x="384" y="179"/>
                    <a:pt x="384" y="179"/>
                    <a:pt x="384" y="179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5"/>
                  </a:cubicBezTo>
                  <a:cubicBezTo>
                    <a:pt x="384" y="115"/>
                    <a:pt x="384" y="115"/>
                    <a:pt x="384" y="114"/>
                  </a:cubicBezTo>
                  <a:cubicBezTo>
                    <a:pt x="403" y="105"/>
                    <a:pt x="403" y="105"/>
                    <a:pt x="403" y="105"/>
                  </a:cubicBezTo>
                  <a:cubicBezTo>
                    <a:pt x="403" y="104"/>
                    <a:pt x="403" y="104"/>
                    <a:pt x="403" y="104"/>
                  </a:cubicBezTo>
                  <a:cubicBezTo>
                    <a:pt x="403" y="103"/>
                    <a:pt x="403" y="103"/>
                    <a:pt x="403" y="103"/>
                  </a:cubicBezTo>
                  <a:cubicBezTo>
                    <a:pt x="341" y="87"/>
                    <a:pt x="341" y="87"/>
                    <a:pt x="341" y="87"/>
                  </a:cubicBezTo>
                  <a:cubicBezTo>
                    <a:pt x="315" y="64"/>
                    <a:pt x="315" y="64"/>
                    <a:pt x="315" y="64"/>
                  </a:cubicBezTo>
                  <a:cubicBezTo>
                    <a:pt x="315" y="63"/>
                    <a:pt x="315" y="63"/>
                    <a:pt x="314" y="63"/>
                  </a:cubicBezTo>
                  <a:cubicBezTo>
                    <a:pt x="310" y="65"/>
                    <a:pt x="310" y="65"/>
                    <a:pt x="310" y="65"/>
                  </a:cubicBezTo>
                  <a:cubicBezTo>
                    <a:pt x="227" y="65"/>
                    <a:pt x="227" y="65"/>
                    <a:pt x="227" y="65"/>
                  </a:cubicBezTo>
                  <a:cubicBezTo>
                    <a:pt x="227" y="25"/>
                    <a:pt x="227" y="25"/>
                    <a:pt x="227" y="2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25"/>
                    <a:pt x="234" y="25"/>
                    <a:pt x="234" y="24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237" y="17"/>
                    <a:pt x="237" y="17"/>
                    <a:pt x="237" y="16"/>
                  </a:cubicBezTo>
                  <a:cubicBezTo>
                    <a:pt x="237" y="16"/>
                    <a:pt x="237" y="16"/>
                    <a:pt x="236" y="16"/>
                  </a:cubicBezTo>
                  <a:cubicBezTo>
                    <a:pt x="225" y="16"/>
                    <a:pt x="225" y="16"/>
                    <a:pt x="225" y="16"/>
                  </a:cubicBezTo>
                  <a:cubicBezTo>
                    <a:pt x="222" y="4"/>
                    <a:pt x="222" y="4"/>
                    <a:pt x="222" y="4"/>
                  </a:cubicBezTo>
                  <a:cubicBezTo>
                    <a:pt x="222" y="4"/>
                    <a:pt x="222" y="3"/>
                    <a:pt x="221" y="3"/>
                  </a:cubicBezTo>
                  <a:cubicBezTo>
                    <a:pt x="206" y="3"/>
                    <a:pt x="206" y="3"/>
                    <a:pt x="206" y="3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202" y="0"/>
                    <a:pt x="202" y="0"/>
                    <a:pt x="201" y="0"/>
                  </a:cubicBezTo>
                  <a:cubicBezTo>
                    <a:pt x="198" y="3"/>
                    <a:pt x="198" y="3"/>
                    <a:pt x="198" y="3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4"/>
                    <a:pt x="180" y="4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67" y="17"/>
                    <a:pt x="167" y="17"/>
                    <a:pt x="167" y="17"/>
                  </a:cubicBezTo>
                  <a:cubicBezTo>
                    <a:pt x="166" y="17"/>
                    <a:pt x="166" y="17"/>
                    <a:pt x="166" y="17"/>
                  </a:cubicBezTo>
                  <a:cubicBezTo>
                    <a:pt x="165" y="17"/>
                    <a:pt x="165" y="18"/>
                    <a:pt x="166" y="18"/>
                  </a:cubicBezTo>
                  <a:cubicBezTo>
                    <a:pt x="169" y="25"/>
                    <a:pt x="169" y="25"/>
                    <a:pt x="169" y="25"/>
                  </a:cubicBezTo>
                  <a:cubicBezTo>
                    <a:pt x="169" y="25"/>
                    <a:pt x="170" y="25"/>
                    <a:pt x="170" y="25"/>
                  </a:cubicBezTo>
                  <a:cubicBezTo>
                    <a:pt x="176" y="25"/>
                    <a:pt x="176" y="25"/>
                    <a:pt x="176" y="25"/>
                  </a:cubicBezTo>
                  <a:cubicBezTo>
                    <a:pt x="176" y="65"/>
                    <a:pt x="176" y="65"/>
                    <a:pt x="176" y="65"/>
                  </a:cubicBezTo>
                  <a:cubicBezTo>
                    <a:pt x="93" y="65"/>
                    <a:pt x="93" y="65"/>
                    <a:pt x="93" y="65"/>
                  </a:cubicBezTo>
                  <a:cubicBezTo>
                    <a:pt x="89" y="63"/>
                    <a:pt x="89" y="63"/>
                    <a:pt x="89" y="63"/>
                  </a:cubicBezTo>
                  <a:cubicBezTo>
                    <a:pt x="88" y="63"/>
                    <a:pt x="88" y="63"/>
                    <a:pt x="88" y="64"/>
                  </a:cubicBezTo>
                  <a:cubicBezTo>
                    <a:pt x="62" y="87"/>
                    <a:pt x="62" y="87"/>
                    <a:pt x="62" y="8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3"/>
                    <a:pt x="0" y="103"/>
                    <a:pt x="0" y="104"/>
                  </a:cubicBezTo>
                  <a:cubicBezTo>
                    <a:pt x="0" y="104"/>
                    <a:pt x="0" y="104"/>
                    <a:pt x="0" y="105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15"/>
                    <a:pt x="19" y="115"/>
                    <a:pt x="19" y="115"/>
                  </a:cubicBezTo>
                  <a:cubicBezTo>
                    <a:pt x="19" y="179"/>
                    <a:pt x="19" y="179"/>
                    <a:pt x="19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7" y="179"/>
                    <a:pt x="17" y="180"/>
                  </a:cubicBezTo>
                  <a:cubicBezTo>
                    <a:pt x="17" y="181"/>
                    <a:pt x="18" y="181"/>
                    <a:pt x="18" y="181"/>
                  </a:cubicBezTo>
                  <a:cubicBezTo>
                    <a:pt x="178" y="181"/>
                    <a:pt x="178" y="181"/>
                    <a:pt x="178" y="181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215" y="181"/>
                    <a:pt x="215" y="181"/>
                    <a:pt x="21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225" y="181"/>
                    <a:pt x="225" y="181"/>
                    <a:pt x="225" y="181"/>
                  </a:cubicBezTo>
                  <a:cubicBezTo>
                    <a:pt x="384" y="181"/>
                    <a:pt x="384" y="181"/>
                    <a:pt x="384" y="181"/>
                  </a:cubicBezTo>
                  <a:cubicBezTo>
                    <a:pt x="384" y="181"/>
                    <a:pt x="385" y="181"/>
                    <a:pt x="385" y="180"/>
                  </a:cubicBezTo>
                  <a:cubicBezTo>
                    <a:pt x="385" y="179"/>
                    <a:pt x="384" y="179"/>
                    <a:pt x="384" y="179"/>
                  </a:cubicBezTo>
                  <a:close/>
                  <a:moveTo>
                    <a:pt x="220" y="5"/>
                  </a:moveTo>
                  <a:cubicBezTo>
                    <a:pt x="223" y="16"/>
                    <a:pt x="223" y="16"/>
                    <a:pt x="223" y="16"/>
                  </a:cubicBezTo>
                  <a:cubicBezTo>
                    <a:pt x="220" y="16"/>
                    <a:pt x="220" y="16"/>
                    <a:pt x="220" y="16"/>
                  </a:cubicBezTo>
                  <a:cubicBezTo>
                    <a:pt x="208" y="5"/>
                    <a:pt x="208" y="5"/>
                    <a:pt x="208" y="5"/>
                  </a:cubicBezTo>
                  <a:lnTo>
                    <a:pt x="220" y="5"/>
                  </a:lnTo>
                  <a:close/>
                  <a:moveTo>
                    <a:pt x="182" y="5"/>
                  </a:moveTo>
                  <a:cubicBezTo>
                    <a:pt x="196" y="5"/>
                    <a:pt x="196" y="5"/>
                    <a:pt x="196" y="5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5" y="16"/>
                    <a:pt x="185" y="16"/>
                    <a:pt x="185" y="16"/>
                  </a:cubicBezTo>
                  <a:cubicBezTo>
                    <a:pt x="180" y="16"/>
                    <a:pt x="180" y="16"/>
                    <a:pt x="180" y="16"/>
                  </a:cubicBezTo>
                  <a:lnTo>
                    <a:pt x="182" y="5"/>
                  </a:lnTo>
                  <a:close/>
                  <a:moveTo>
                    <a:pt x="168" y="19"/>
                  </a:moveTo>
                  <a:cubicBezTo>
                    <a:pt x="185" y="19"/>
                    <a:pt x="185" y="19"/>
                    <a:pt x="185" y="19"/>
                  </a:cubicBezTo>
                  <a:cubicBezTo>
                    <a:pt x="185" y="19"/>
                    <a:pt x="185" y="19"/>
                    <a:pt x="185" y="18"/>
                  </a:cubicBezTo>
                  <a:cubicBezTo>
                    <a:pt x="202" y="2"/>
                    <a:pt x="202" y="2"/>
                    <a:pt x="202" y="2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19" y="18"/>
                    <a:pt x="219" y="18"/>
                    <a:pt x="219" y="18"/>
                  </a:cubicBezTo>
                  <a:cubicBezTo>
                    <a:pt x="235" y="18"/>
                    <a:pt x="235" y="18"/>
                    <a:pt x="235" y="18"/>
                  </a:cubicBezTo>
                  <a:cubicBezTo>
                    <a:pt x="232" y="23"/>
                    <a:pt x="232" y="23"/>
                    <a:pt x="232" y="23"/>
                  </a:cubicBezTo>
                  <a:cubicBezTo>
                    <a:pt x="170" y="23"/>
                    <a:pt x="170" y="23"/>
                    <a:pt x="170" y="23"/>
                  </a:cubicBezTo>
                  <a:lnTo>
                    <a:pt x="168" y="19"/>
                  </a:lnTo>
                  <a:close/>
                  <a:moveTo>
                    <a:pt x="179" y="179"/>
                  </a:moveTo>
                  <a:cubicBezTo>
                    <a:pt x="179" y="179"/>
                    <a:pt x="179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33"/>
                    <a:pt x="178" y="33"/>
                    <a:pt x="178" y="33"/>
                  </a:cubicBezTo>
                  <a:cubicBezTo>
                    <a:pt x="187" y="33"/>
                    <a:pt x="187" y="33"/>
                    <a:pt x="187" y="33"/>
                  </a:cubicBezTo>
                  <a:cubicBezTo>
                    <a:pt x="187" y="179"/>
                    <a:pt x="187" y="179"/>
                    <a:pt x="187" y="179"/>
                  </a:cubicBezTo>
                  <a:lnTo>
                    <a:pt x="179" y="179"/>
                  </a:lnTo>
                  <a:close/>
                  <a:moveTo>
                    <a:pt x="225" y="31"/>
                  </a:moveTo>
                  <a:cubicBezTo>
                    <a:pt x="178" y="31"/>
                    <a:pt x="178" y="31"/>
                    <a:pt x="178" y="31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25" y="25"/>
                    <a:pt x="225" y="25"/>
                    <a:pt x="225" y="25"/>
                  </a:cubicBezTo>
                  <a:lnTo>
                    <a:pt x="225" y="31"/>
                  </a:lnTo>
                  <a:close/>
                  <a:moveTo>
                    <a:pt x="214" y="47"/>
                  </a:moveTo>
                  <a:cubicBezTo>
                    <a:pt x="189" y="47"/>
                    <a:pt x="189" y="47"/>
                    <a:pt x="189" y="47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4" y="47"/>
                  </a:lnTo>
                  <a:close/>
                  <a:moveTo>
                    <a:pt x="206" y="84"/>
                  </a:moveTo>
                  <a:cubicBezTo>
                    <a:pt x="206" y="92"/>
                    <a:pt x="206" y="92"/>
                    <a:pt x="206" y="92"/>
                  </a:cubicBezTo>
                  <a:cubicBezTo>
                    <a:pt x="197" y="92"/>
                    <a:pt x="197" y="92"/>
                    <a:pt x="197" y="92"/>
                  </a:cubicBezTo>
                  <a:cubicBezTo>
                    <a:pt x="197" y="84"/>
                    <a:pt x="197" y="84"/>
                    <a:pt x="197" y="84"/>
                  </a:cubicBezTo>
                  <a:lnTo>
                    <a:pt x="206" y="84"/>
                  </a:lnTo>
                  <a:close/>
                  <a:moveTo>
                    <a:pt x="197" y="82"/>
                  </a:moveTo>
                  <a:cubicBezTo>
                    <a:pt x="197" y="75"/>
                    <a:pt x="197" y="75"/>
                    <a:pt x="197" y="75"/>
                  </a:cubicBezTo>
                  <a:cubicBezTo>
                    <a:pt x="206" y="75"/>
                    <a:pt x="206" y="75"/>
                    <a:pt x="206" y="75"/>
                  </a:cubicBezTo>
                  <a:cubicBezTo>
                    <a:pt x="206" y="82"/>
                    <a:pt x="206" y="82"/>
                    <a:pt x="206" y="82"/>
                  </a:cubicBezTo>
                  <a:lnTo>
                    <a:pt x="197" y="82"/>
                  </a:lnTo>
                  <a:close/>
                  <a:moveTo>
                    <a:pt x="206" y="94"/>
                  </a:moveTo>
                  <a:cubicBezTo>
                    <a:pt x="206" y="101"/>
                    <a:pt x="206" y="101"/>
                    <a:pt x="206" y="101"/>
                  </a:cubicBezTo>
                  <a:cubicBezTo>
                    <a:pt x="197" y="101"/>
                    <a:pt x="197" y="101"/>
                    <a:pt x="197" y="101"/>
                  </a:cubicBezTo>
                  <a:cubicBezTo>
                    <a:pt x="197" y="94"/>
                    <a:pt x="197" y="94"/>
                    <a:pt x="197" y="94"/>
                  </a:cubicBezTo>
                  <a:lnTo>
                    <a:pt x="206" y="94"/>
                  </a:lnTo>
                  <a:close/>
                  <a:moveTo>
                    <a:pt x="206" y="73"/>
                  </a:moveTo>
                  <a:cubicBezTo>
                    <a:pt x="197" y="73"/>
                    <a:pt x="197" y="73"/>
                    <a:pt x="197" y="73"/>
                  </a:cubicBezTo>
                  <a:cubicBezTo>
                    <a:pt x="197" y="62"/>
                    <a:pt x="197" y="62"/>
                    <a:pt x="197" y="62"/>
                  </a:cubicBezTo>
                  <a:cubicBezTo>
                    <a:pt x="206" y="62"/>
                    <a:pt x="206" y="62"/>
                    <a:pt x="206" y="62"/>
                  </a:cubicBezTo>
                  <a:lnTo>
                    <a:pt x="206" y="73"/>
                  </a:lnTo>
                  <a:close/>
                  <a:moveTo>
                    <a:pt x="197" y="103"/>
                  </a:moveTo>
                  <a:cubicBezTo>
                    <a:pt x="206" y="103"/>
                    <a:pt x="206" y="103"/>
                    <a:pt x="206" y="103"/>
                  </a:cubicBezTo>
                  <a:cubicBezTo>
                    <a:pt x="206" y="114"/>
                    <a:pt x="206" y="114"/>
                    <a:pt x="206" y="114"/>
                  </a:cubicBezTo>
                  <a:cubicBezTo>
                    <a:pt x="197" y="114"/>
                    <a:pt x="197" y="114"/>
                    <a:pt x="197" y="114"/>
                  </a:cubicBezTo>
                  <a:lnTo>
                    <a:pt x="197" y="103"/>
                  </a:lnTo>
                  <a:close/>
                  <a:moveTo>
                    <a:pt x="206" y="60"/>
                  </a:moveTo>
                  <a:cubicBezTo>
                    <a:pt x="197" y="60"/>
                    <a:pt x="197" y="60"/>
                    <a:pt x="197" y="60"/>
                  </a:cubicBezTo>
                  <a:cubicBezTo>
                    <a:pt x="197" y="53"/>
                    <a:pt x="197" y="53"/>
                    <a:pt x="197" y="53"/>
                  </a:cubicBezTo>
                  <a:cubicBezTo>
                    <a:pt x="206" y="53"/>
                    <a:pt x="206" y="53"/>
                    <a:pt x="206" y="53"/>
                  </a:cubicBezTo>
                  <a:lnTo>
                    <a:pt x="206" y="60"/>
                  </a:lnTo>
                  <a:close/>
                  <a:moveTo>
                    <a:pt x="197" y="116"/>
                  </a:moveTo>
                  <a:cubicBezTo>
                    <a:pt x="206" y="116"/>
                    <a:pt x="206" y="116"/>
                    <a:pt x="206" y="116"/>
                  </a:cubicBezTo>
                  <a:cubicBezTo>
                    <a:pt x="206" y="123"/>
                    <a:pt x="206" y="123"/>
                    <a:pt x="206" y="123"/>
                  </a:cubicBezTo>
                  <a:cubicBezTo>
                    <a:pt x="197" y="123"/>
                    <a:pt x="197" y="123"/>
                    <a:pt x="197" y="123"/>
                  </a:cubicBezTo>
                  <a:lnTo>
                    <a:pt x="197" y="116"/>
                  </a:lnTo>
                  <a:close/>
                  <a:moveTo>
                    <a:pt x="206" y="51"/>
                  </a:moveTo>
                  <a:cubicBezTo>
                    <a:pt x="197" y="51"/>
                    <a:pt x="197" y="51"/>
                    <a:pt x="197" y="51"/>
                  </a:cubicBezTo>
                  <a:cubicBezTo>
                    <a:pt x="197" y="49"/>
                    <a:pt x="197" y="49"/>
                    <a:pt x="197" y="49"/>
                  </a:cubicBezTo>
                  <a:cubicBezTo>
                    <a:pt x="206" y="49"/>
                    <a:pt x="206" y="49"/>
                    <a:pt x="206" y="49"/>
                  </a:cubicBezTo>
                  <a:lnTo>
                    <a:pt x="206" y="51"/>
                  </a:lnTo>
                  <a:close/>
                  <a:moveTo>
                    <a:pt x="189" y="49"/>
                  </a:moveTo>
                  <a:cubicBezTo>
                    <a:pt x="195" y="49"/>
                    <a:pt x="195" y="49"/>
                    <a:pt x="195" y="49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61"/>
                    <a:pt x="195" y="61"/>
                    <a:pt x="195" y="61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74"/>
                    <a:pt x="195" y="74"/>
                    <a:pt x="195" y="74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83"/>
                    <a:pt x="195" y="83"/>
                    <a:pt x="195" y="8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3"/>
                    <a:pt x="195" y="93"/>
                    <a:pt x="195" y="93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3"/>
                    <a:pt x="195" y="103"/>
                    <a:pt x="195" y="103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15"/>
                    <a:pt x="195" y="115"/>
                    <a:pt x="195" y="115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24"/>
                    <a:pt x="195" y="124"/>
                    <a:pt x="195" y="124"/>
                  </a:cubicBezTo>
                  <a:cubicBezTo>
                    <a:pt x="195" y="140"/>
                    <a:pt x="195" y="140"/>
                    <a:pt x="195" y="140"/>
                  </a:cubicBezTo>
                  <a:cubicBezTo>
                    <a:pt x="189" y="140"/>
                    <a:pt x="189" y="140"/>
                    <a:pt x="189" y="140"/>
                  </a:cubicBezTo>
                  <a:lnTo>
                    <a:pt x="189" y="49"/>
                  </a:lnTo>
                  <a:close/>
                  <a:moveTo>
                    <a:pt x="197" y="125"/>
                  </a:moveTo>
                  <a:cubicBezTo>
                    <a:pt x="206" y="125"/>
                    <a:pt x="206" y="125"/>
                    <a:pt x="206" y="125"/>
                  </a:cubicBezTo>
                  <a:cubicBezTo>
                    <a:pt x="206" y="140"/>
                    <a:pt x="206" y="140"/>
                    <a:pt x="206" y="140"/>
                  </a:cubicBezTo>
                  <a:cubicBezTo>
                    <a:pt x="197" y="140"/>
                    <a:pt x="197" y="140"/>
                    <a:pt x="197" y="140"/>
                  </a:cubicBezTo>
                  <a:lnTo>
                    <a:pt x="197" y="125"/>
                  </a:lnTo>
                  <a:close/>
                  <a:moveTo>
                    <a:pt x="208" y="49"/>
                  </a:moveTo>
                  <a:cubicBezTo>
                    <a:pt x="214" y="49"/>
                    <a:pt x="214" y="49"/>
                    <a:pt x="214" y="49"/>
                  </a:cubicBezTo>
                  <a:cubicBezTo>
                    <a:pt x="214" y="140"/>
                    <a:pt x="214" y="140"/>
                    <a:pt x="214" y="140"/>
                  </a:cubicBezTo>
                  <a:cubicBezTo>
                    <a:pt x="208" y="140"/>
                    <a:pt x="208" y="140"/>
                    <a:pt x="208" y="140"/>
                  </a:cubicBezTo>
                  <a:lnTo>
                    <a:pt x="208" y="49"/>
                  </a:lnTo>
                  <a:close/>
                  <a:moveTo>
                    <a:pt x="214" y="42"/>
                  </a:moveTo>
                  <a:cubicBezTo>
                    <a:pt x="189" y="42"/>
                    <a:pt x="189" y="42"/>
                    <a:pt x="189" y="42"/>
                  </a:cubicBezTo>
                  <a:cubicBezTo>
                    <a:pt x="189" y="33"/>
                    <a:pt x="189" y="33"/>
                    <a:pt x="189" y="33"/>
                  </a:cubicBezTo>
                  <a:cubicBezTo>
                    <a:pt x="214" y="33"/>
                    <a:pt x="214" y="33"/>
                    <a:pt x="214" y="33"/>
                  </a:cubicBezTo>
                  <a:lnTo>
                    <a:pt x="214" y="42"/>
                  </a:lnTo>
                  <a:close/>
                  <a:moveTo>
                    <a:pt x="189" y="142"/>
                  </a:moveTo>
                  <a:cubicBezTo>
                    <a:pt x="214" y="142"/>
                    <a:pt x="214" y="142"/>
                    <a:pt x="214" y="142"/>
                  </a:cubicBezTo>
                  <a:cubicBezTo>
                    <a:pt x="214" y="145"/>
                    <a:pt x="214" y="145"/>
                    <a:pt x="214" y="145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89" y="142"/>
                  </a:lnTo>
                  <a:close/>
                  <a:moveTo>
                    <a:pt x="216" y="33"/>
                  </a:moveTo>
                  <a:cubicBezTo>
                    <a:pt x="225" y="33"/>
                    <a:pt x="225" y="33"/>
                    <a:pt x="225" y="33"/>
                  </a:cubicBezTo>
                  <a:cubicBezTo>
                    <a:pt x="225" y="179"/>
                    <a:pt x="225" y="179"/>
                    <a:pt x="225" y="179"/>
                  </a:cubicBezTo>
                  <a:cubicBezTo>
                    <a:pt x="216" y="179"/>
                    <a:pt x="216" y="179"/>
                    <a:pt x="216" y="179"/>
                  </a:cubicBezTo>
                  <a:lnTo>
                    <a:pt x="216" y="33"/>
                  </a:lnTo>
                  <a:close/>
                  <a:moveTo>
                    <a:pt x="227" y="119"/>
                  </a:moveTo>
                  <a:cubicBezTo>
                    <a:pt x="382" y="119"/>
                    <a:pt x="382" y="119"/>
                    <a:pt x="382" y="119"/>
                  </a:cubicBezTo>
                  <a:cubicBezTo>
                    <a:pt x="382" y="179"/>
                    <a:pt x="382" y="179"/>
                    <a:pt x="382" y="179"/>
                  </a:cubicBezTo>
                  <a:cubicBezTo>
                    <a:pt x="227" y="179"/>
                    <a:pt x="227" y="179"/>
                    <a:pt x="227" y="179"/>
                  </a:cubicBezTo>
                  <a:lnTo>
                    <a:pt x="227" y="119"/>
                  </a:lnTo>
                  <a:close/>
                  <a:moveTo>
                    <a:pt x="382" y="117"/>
                  </a:moveTo>
                  <a:cubicBezTo>
                    <a:pt x="227" y="117"/>
                    <a:pt x="227" y="117"/>
                    <a:pt x="227" y="117"/>
                  </a:cubicBezTo>
                  <a:cubicBezTo>
                    <a:pt x="227" y="115"/>
                    <a:pt x="227" y="115"/>
                    <a:pt x="227" y="115"/>
                  </a:cubicBezTo>
                  <a:cubicBezTo>
                    <a:pt x="382" y="115"/>
                    <a:pt x="382" y="115"/>
                    <a:pt x="382" y="115"/>
                  </a:cubicBezTo>
                  <a:lnTo>
                    <a:pt x="382" y="117"/>
                  </a:lnTo>
                  <a:close/>
                  <a:moveTo>
                    <a:pt x="384" y="113"/>
                  </a:moveTo>
                  <a:cubicBezTo>
                    <a:pt x="227" y="113"/>
                    <a:pt x="227" y="113"/>
                    <a:pt x="227" y="113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227" y="72"/>
                    <a:pt x="227" y="72"/>
                    <a:pt x="227" y="72"/>
                  </a:cubicBezTo>
                  <a:cubicBezTo>
                    <a:pt x="314" y="72"/>
                    <a:pt x="314" y="72"/>
                    <a:pt x="314" y="72"/>
                  </a:cubicBezTo>
                  <a:cubicBezTo>
                    <a:pt x="336" y="92"/>
                    <a:pt x="336" y="92"/>
                    <a:pt x="336" y="92"/>
                  </a:cubicBezTo>
                  <a:cubicBezTo>
                    <a:pt x="337" y="92"/>
                    <a:pt x="337" y="92"/>
                    <a:pt x="337" y="92"/>
                  </a:cubicBezTo>
                  <a:cubicBezTo>
                    <a:pt x="394" y="107"/>
                    <a:pt x="394" y="107"/>
                    <a:pt x="394" y="107"/>
                  </a:cubicBezTo>
                  <a:lnTo>
                    <a:pt x="384" y="113"/>
                  </a:lnTo>
                  <a:close/>
                  <a:moveTo>
                    <a:pt x="310" y="67"/>
                  </a:moveTo>
                  <a:cubicBezTo>
                    <a:pt x="310" y="67"/>
                    <a:pt x="310" y="67"/>
                    <a:pt x="310" y="67"/>
                  </a:cubicBezTo>
                  <a:cubicBezTo>
                    <a:pt x="314" y="66"/>
                    <a:pt x="314" y="66"/>
                    <a:pt x="314" y="66"/>
                  </a:cubicBezTo>
                  <a:cubicBezTo>
                    <a:pt x="340" y="89"/>
                    <a:pt x="340" y="89"/>
                    <a:pt x="340" y="89"/>
                  </a:cubicBezTo>
                  <a:cubicBezTo>
                    <a:pt x="340" y="89"/>
                    <a:pt x="340" y="89"/>
                    <a:pt x="341" y="89"/>
                  </a:cubicBezTo>
                  <a:cubicBezTo>
                    <a:pt x="400" y="104"/>
                    <a:pt x="400" y="104"/>
                    <a:pt x="400" y="104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97" y="105"/>
                    <a:pt x="397" y="105"/>
                    <a:pt x="397" y="105"/>
                  </a:cubicBezTo>
                  <a:cubicBezTo>
                    <a:pt x="338" y="90"/>
                    <a:pt x="338" y="90"/>
                    <a:pt x="338" y="90"/>
                  </a:cubicBezTo>
                  <a:cubicBezTo>
                    <a:pt x="315" y="70"/>
                    <a:pt x="315" y="70"/>
                    <a:pt x="315" y="70"/>
                  </a:cubicBezTo>
                  <a:cubicBezTo>
                    <a:pt x="315" y="70"/>
                    <a:pt x="315" y="70"/>
                    <a:pt x="314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70"/>
                    <a:pt x="227" y="70"/>
                    <a:pt x="227" y="70"/>
                  </a:cubicBezTo>
                  <a:cubicBezTo>
                    <a:pt x="227" y="67"/>
                    <a:pt x="227" y="67"/>
                    <a:pt x="227" y="67"/>
                  </a:cubicBezTo>
                  <a:lnTo>
                    <a:pt x="310" y="67"/>
                  </a:lnTo>
                  <a:close/>
                  <a:moveTo>
                    <a:pt x="62" y="89"/>
                  </a:moveTo>
                  <a:cubicBezTo>
                    <a:pt x="63" y="89"/>
                    <a:pt x="63" y="89"/>
                    <a:pt x="63" y="89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93" y="67"/>
                    <a:pt x="93" y="67"/>
                    <a:pt x="93" y="67"/>
                  </a:cubicBezTo>
                  <a:cubicBezTo>
                    <a:pt x="176" y="67"/>
                    <a:pt x="176" y="67"/>
                    <a:pt x="176" y="67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88" y="70"/>
                    <a:pt x="88" y="70"/>
                    <a:pt x="88" y="70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6" y="105"/>
                    <a:pt x="6" y="105"/>
                    <a:pt x="6" y="105"/>
                  </a:cubicBezTo>
                  <a:cubicBezTo>
                    <a:pt x="3" y="104"/>
                    <a:pt x="3" y="104"/>
                    <a:pt x="3" y="104"/>
                  </a:cubicBezTo>
                  <a:lnTo>
                    <a:pt x="62" y="89"/>
                  </a:lnTo>
                  <a:close/>
                  <a:moveTo>
                    <a:pt x="8" y="107"/>
                  </a:moveTo>
                  <a:cubicBezTo>
                    <a:pt x="66" y="92"/>
                    <a:pt x="66" y="92"/>
                    <a:pt x="66" y="92"/>
                  </a:cubicBezTo>
                  <a:cubicBezTo>
                    <a:pt x="66" y="92"/>
                    <a:pt x="66" y="92"/>
                    <a:pt x="66" y="9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76" y="72"/>
                    <a:pt x="176" y="72"/>
                    <a:pt x="176" y="72"/>
                  </a:cubicBezTo>
                  <a:cubicBezTo>
                    <a:pt x="176" y="113"/>
                    <a:pt x="176" y="113"/>
                    <a:pt x="176" y="113"/>
                  </a:cubicBezTo>
                  <a:cubicBezTo>
                    <a:pt x="19" y="113"/>
                    <a:pt x="19" y="113"/>
                    <a:pt x="19" y="113"/>
                  </a:cubicBezTo>
                  <a:lnTo>
                    <a:pt x="8" y="107"/>
                  </a:lnTo>
                  <a:close/>
                  <a:moveTo>
                    <a:pt x="176" y="115"/>
                  </a:moveTo>
                  <a:cubicBezTo>
                    <a:pt x="176" y="117"/>
                    <a:pt x="176" y="117"/>
                    <a:pt x="176" y="117"/>
                  </a:cubicBezTo>
                  <a:cubicBezTo>
                    <a:pt x="21" y="117"/>
                    <a:pt x="21" y="117"/>
                    <a:pt x="21" y="117"/>
                  </a:cubicBezTo>
                  <a:cubicBezTo>
                    <a:pt x="21" y="115"/>
                    <a:pt x="21" y="115"/>
                    <a:pt x="21" y="115"/>
                  </a:cubicBezTo>
                  <a:lnTo>
                    <a:pt x="176" y="115"/>
                  </a:lnTo>
                  <a:close/>
                  <a:moveTo>
                    <a:pt x="21" y="119"/>
                  </a:moveTo>
                  <a:cubicBezTo>
                    <a:pt x="176" y="119"/>
                    <a:pt x="176" y="119"/>
                    <a:pt x="176" y="119"/>
                  </a:cubicBezTo>
                  <a:cubicBezTo>
                    <a:pt x="176" y="179"/>
                    <a:pt x="176" y="179"/>
                    <a:pt x="176" y="179"/>
                  </a:cubicBezTo>
                  <a:cubicBezTo>
                    <a:pt x="21" y="179"/>
                    <a:pt x="21" y="179"/>
                    <a:pt x="21" y="179"/>
                  </a:cubicBezTo>
                  <a:lnTo>
                    <a:pt x="21" y="119"/>
                  </a:lnTo>
                  <a:close/>
                  <a:moveTo>
                    <a:pt x="189" y="179"/>
                  </a:moveTo>
                  <a:cubicBezTo>
                    <a:pt x="189" y="147"/>
                    <a:pt x="189" y="147"/>
                    <a:pt x="189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79"/>
                    <a:pt x="214" y="179"/>
                    <a:pt x="214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34"/>
            <p:cNvSpPr/>
            <p:nvPr userDrawn="1"/>
          </p:nvSpPr>
          <p:spPr bwMode="auto">
            <a:xfrm>
              <a:off x="6034088" y="3622675"/>
              <a:ext cx="96838" cy="92075"/>
            </a:xfrm>
            <a:custGeom>
              <a:avLst/>
              <a:gdLst>
                <a:gd name="T0" fmla="*/ 39 w 61"/>
                <a:gd name="T1" fmla="*/ 22 h 58"/>
                <a:gd name="T2" fmla="*/ 30 w 61"/>
                <a:gd name="T3" fmla="*/ 0 h 58"/>
                <a:gd name="T4" fmla="*/ 22 w 61"/>
                <a:gd name="T5" fmla="*/ 22 h 58"/>
                <a:gd name="T6" fmla="*/ 0 w 61"/>
                <a:gd name="T7" fmla="*/ 22 h 58"/>
                <a:gd name="T8" fmla="*/ 17 w 61"/>
                <a:gd name="T9" fmla="*/ 36 h 58"/>
                <a:gd name="T10" fmla="*/ 13 w 61"/>
                <a:gd name="T11" fmla="*/ 58 h 58"/>
                <a:gd name="T12" fmla="*/ 30 w 61"/>
                <a:gd name="T13" fmla="*/ 44 h 58"/>
                <a:gd name="T14" fmla="*/ 48 w 61"/>
                <a:gd name="T15" fmla="*/ 58 h 58"/>
                <a:gd name="T16" fmla="*/ 43 w 61"/>
                <a:gd name="T17" fmla="*/ 36 h 58"/>
                <a:gd name="T18" fmla="*/ 61 w 61"/>
                <a:gd name="T19" fmla="*/ 22 h 58"/>
                <a:gd name="T20" fmla="*/ 39 w 61"/>
                <a:gd name="T21" fmla="*/ 2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58">
                  <a:moveTo>
                    <a:pt x="39" y="22"/>
                  </a:moveTo>
                  <a:lnTo>
                    <a:pt x="30" y="0"/>
                  </a:lnTo>
                  <a:lnTo>
                    <a:pt x="22" y="22"/>
                  </a:lnTo>
                  <a:lnTo>
                    <a:pt x="0" y="22"/>
                  </a:lnTo>
                  <a:lnTo>
                    <a:pt x="17" y="36"/>
                  </a:lnTo>
                  <a:lnTo>
                    <a:pt x="13" y="58"/>
                  </a:lnTo>
                  <a:lnTo>
                    <a:pt x="30" y="44"/>
                  </a:lnTo>
                  <a:lnTo>
                    <a:pt x="48" y="58"/>
                  </a:lnTo>
                  <a:lnTo>
                    <a:pt x="43" y="36"/>
                  </a:lnTo>
                  <a:lnTo>
                    <a:pt x="61" y="22"/>
                  </a:lnTo>
                  <a:lnTo>
                    <a:pt x="39" y="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35"/>
            <p:cNvSpPr/>
            <p:nvPr userDrawn="1"/>
          </p:nvSpPr>
          <p:spPr bwMode="auto">
            <a:xfrm>
              <a:off x="6034088" y="4630738"/>
              <a:ext cx="14288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36"/>
            <p:cNvSpPr/>
            <p:nvPr userDrawn="1"/>
          </p:nvSpPr>
          <p:spPr bwMode="auto">
            <a:xfrm>
              <a:off x="6110288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0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37"/>
            <p:cNvSpPr/>
            <p:nvPr userDrawn="1"/>
          </p:nvSpPr>
          <p:spPr bwMode="auto">
            <a:xfrm>
              <a:off x="6069013" y="4630738"/>
              <a:ext cx="12700" cy="176213"/>
            </a:xfrm>
            <a:custGeom>
              <a:avLst/>
              <a:gdLst>
                <a:gd name="T0" fmla="*/ 1 w 2"/>
                <a:gd name="T1" fmla="*/ 0 h 25"/>
                <a:gd name="T2" fmla="*/ 0 w 2"/>
                <a:gd name="T3" fmla="*/ 1 h 25"/>
                <a:gd name="T4" fmla="*/ 0 w 2"/>
                <a:gd name="T5" fmla="*/ 24 h 25"/>
                <a:gd name="T6" fmla="*/ 1 w 2"/>
                <a:gd name="T7" fmla="*/ 25 h 25"/>
                <a:gd name="T8" fmla="*/ 2 w 2"/>
                <a:gd name="T9" fmla="*/ 24 h 25"/>
                <a:gd name="T10" fmla="*/ 2 w 2"/>
                <a:gd name="T11" fmla="*/ 1 h 25"/>
                <a:gd name="T12" fmla="*/ 1 w 2"/>
                <a:gd name="T1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5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5"/>
                    <a:pt x="1" y="25"/>
                    <a:pt x="1" y="25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38"/>
            <p:cNvSpPr/>
            <p:nvPr userDrawn="1"/>
          </p:nvSpPr>
          <p:spPr bwMode="auto">
            <a:xfrm>
              <a:off x="6040438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2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39"/>
            <p:cNvSpPr/>
            <p:nvPr userDrawn="1"/>
          </p:nvSpPr>
          <p:spPr bwMode="auto">
            <a:xfrm>
              <a:off x="6102350" y="3811588"/>
              <a:ext cx="14288" cy="42863"/>
            </a:xfrm>
            <a:custGeom>
              <a:avLst/>
              <a:gdLst>
                <a:gd name="T0" fmla="*/ 1 w 2"/>
                <a:gd name="T1" fmla="*/ 6 h 6"/>
                <a:gd name="T2" fmla="*/ 2 w 2"/>
                <a:gd name="T3" fmla="*/ 5 h 6"/>
                <a:gd name="T4" fmla="*/ 2 w 2"/>
                <a:gd name="T5" fmla="*/ 1 h 6"/>
                <a:gd name="T6" fmla="*/ 1 w 2"/>
                <a:gd name="T7" fmla="*/ 0 h 6"/>
                <a:gd name="T8" fmla="*/ 0 w 2"/>
                <a:gd name="T9" fmla="*/ 1 h 6"/>
                <a:gd name="T10" fmla="*/ 0 w 2"/>
                <a:gd name="T11" fmla="*/ 5 h 6"/>
                <a:gd name="T12" fmla="*/ 1 w 2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6">
                  <a:moveTo>
                    <a:pt x="1" y="6"/>
                  </a:moveTo>
                  <a:cubicBezTo>
                    <a:pt x="1" y="6"/>
                    <a:pt x="2" y="6"/>
                    <a:pt x="2" y="5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40"/>
            <p:cNvSpPr/>
            <p:nvPr userDrawn="1"/>
          </p:nvSpPr>
          <p:spPr bwMode="auto">
            <a:xfrm>
              <a:off x="580548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241"/>
            <p:cNvSpPr/>
            <p:nvPr userDrawn="1"/>
          </p:nvSpPr>
          <p:spPr bwMode="auto">
            <a:xfrm>
              <a:off x="5702300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242"/>
            <p:cNvSpPr/>
            <p:nvPr userDrawn="1"/>
          </p:nvSpPr>
          <p:spPr bwMode="auto">
            <a:xfrm>
              <a:off x="559911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243"/>
            <p:cNvSpPr/>
            <p:nvPr userDrawn="1"/>
          </p:nvSpPr>
          <p:spPr bwMode="auto">
            <a:xfrm>
              <a:off x="5494338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244"/>
            <p:cNvSpPr/>
            <p:nvPr userDrawn="1"/>
          </p:nvSpPr>
          <p:spPr bwMode="auto">
            <a:xfrm>
              <a:off x="5391150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245"/>
            <p:cNvSpPr/>
            <p:nvPr userDrawn="1"/>
          </p:nvSpPr>
          <p:spPr bwMode="auto">
            <a:xfrm>
              <a:off x="528796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246"/>
            <p:cNvSpPr/>
            <p:nvPr userDrawn="1"/>
          </p:nvSpPr>
          <p:spPr bwMode="auto">
            <a:xfrm>
              <a:off x="5183188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247"/>
            <p:cNvSpPr/>
            <p:nvPr userDrawn="1"/>
          </p:nvSpPr>
          <p:spPr bwMode="auto">
            <a:xfrm>
              <a:off x="50800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248"/>
            <p:cNvSpPr/>
            <p:nvPr userDrawn="1"/>
          </p:nvSpPr>
          <p:spPr bwMode="auto">
            <a:xfrm>
              <a:off x="4976813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249"/>
            <p:cNvSpPr/>
            <p:nvPr userDrawn="1"/>
          </p:nvSpPr>
          <p:spPr bwMode="auto">
            <a:xfrm>
              <a:off x="4879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250"/>
            <p:cNvSpPr/>
            <p:nvPr userDrawn="1"/>
          </p:nvSpPr>
          <p:spPr bwMode="auto">
            <a:xfrm>
              <a:off x="580548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251"/>
            <p:cNvSpPr/>
            <p:nvPr userDrawn="1"/>
          </p:nvSpPr>
          <p:spPr bwMode="auto">
            <a:xfrm>
              <a:off x="5702300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252"/>
            <p:cNvSpPr/>
            <p:nvPr userDrawn="1"/>
          </p:nvSpPr>
          <p:spPr bwMode="auto">
            <a:xfrm>
              <a:off x="559911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253"/>
            <p:cNvSpPr/>
            <p:nvPr userDrawn="1"/>
          </p:nvSpPr>
          <p:spPr bwMode="auto">
            <a:xfrm>
              <a:off x="5494338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54"/>
            <p:cNvSpPr/>
            <p:nvPr userDrawn="1"/>
          </p:nvSpPr>
          <p:spPr bwMode="auto">
            <a:xfrm>
              <a:off x="5391150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55"/>
            <p:cNvSpPr/>
            <p:nvPr userDrawn="1"/>
          </p:nvSpPr>
          <p:spPr bwMode="auto">
            <a:xfrm>
              <a:off x="528796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56"/>
            <p:cNvSpPr/>
            <p:nvPr userDrawn="1"/>
          </p:nvSpPr>
          <p:spPr bwMode="auto">
            <a:xfrm>
              <a:off x="5183188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257"/>
            <p:cNvSpPr/>
            <p:nvPr userDrawn="1"/>
          </p:nvSpPr>
          <p:spPr bwMode="auto">
            <a:xfrm>
              <a:off x="50800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58"/>
            <p:cNvSpPr/>
            <p:nvPr userDrawn="1"/>
          </p:nvSpPr>
          <p:spPr bwMode="auto">
            <a:xfrm>
              <a:off x="4976813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259"/>
            <p:cNvSpPr/>
            <p:nvPr userDrawn="1"/>
          </p:nvSpPr>
          <p:spPr bwMode="auto">
            <a:xfrm>
              <a:off x="4879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260"/>
            <p:cNvSpPr/>
            <p:nvPr userDrawn="1"/>
          </p:nvSpPr>
          <p:spPr bwMode="auto">
            <a:xfrm>
              <a:off x="72231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61"/>
            <p:cNvSpPr/>
            <p:nvPr userDrawn="1"/>
          </p:nvSpPr>
          <p:spPr bwMode="auto">
            <a:xfrm>
              <a:off x="7118350" y="4435475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62"/>
            <p:cNvSpPr/>
            <p:nvPr userDrawn="1"/>
          </p:nvSpPr>
          <p:spPr bwMode="auto">
            <a:xfrm>
              <a:off x="7015163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63"/>
            <p:cNvSpPr/>
            <p:nvPr userDrawn="1"/>
          </p:nvSpPr>
          <p:spPr bwMode="auto">
            <a:xfrm>
              <a:off x="691197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64"/>
            <p:cNvSpPr/>
            <p:nvPr userDrawn="1"/>
          </p:nvSpPr>
          <p:spPr bwMode="auto">
            <a:xfrm>
              <a:off x="6807200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65"/>
            <p:cNvSpPr/>
            <p:nvPr userDrawn="1"/>
          </p:nvSpPr>
          <p:spPr bwMode="auto">
            <a:xfrm>
              <a:off x="670401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66"/>
            <p:cNvSpPr/>
            <p:nvPr userDrawn="1"/>
          </p:nvSpPr>
          <p:spPr bwMode="auto">
            <a:xfrm>
              <a:off x="6600825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67"/>
            <p:cNvSpPr/>
            <p:nvPr userDrawn="1"/>
          </p:nvSpPr>
          <p:spPr bwMode="auto">
            <a:xfrm>
              <a:off x="6497638" y="4435475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68"/>
            <p:cNvSpPr/>
            <p:nvPr userDrawn="1"/>
          </p:nvSpPr>
          <p:spPr bwMode="auto">
            <a:xfrm>
              <a:off x="6392863" y="4435475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69"/>
            <p:cNvSpPr/>
            <p:nvPr userDrawn="1"/>
          </p:nvSpPr>
          <p:spPr bwMode="auto">
            <a:xfrm>
              <a:off x="6296025" y="4435475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70"/>
            <p:cNvSpPr/>
            <p:nvPr userDrawn="1"/>
          </p:nvSpPr>
          <p:spPr bwMode="auto">
            <a:xfrm>
              <a:off x="72231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71"/>
            <p:cNvSpPr/>
            <p:nvPr userDrawn="1"/>
          </p:nvSpPr>
          <p:spPr bwMode="auto">
            <a:xfrm>
              <a:off x="7118350" y="4603750"/>
              <a:ext cx="63500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72"/>
            <p:cNvSpPr/>
            <p:nvPr userDrawn="1"/>
          </p:nvSpPr>
          <p:spPr bwMode="auto">
            <a:xfrm>
              <a:off x="7015163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273"/>
            <p:cNvSpPr/>
            <p:nvPr userDrawn="1"/>
          </p:nvSpPr>
          <p:spPr bwMode="auto">
            <a:xfrm>
              <a:off x="691197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74"/>
            <p:cNvSpPr/>
            <p:nvPr userDrawn="1"/>
          </p:nvSpPr>
          <p:spPr bwMode="auto">
            <a:xfrm>
              <a:off x="6807200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75"/>
            <p:cNvSpPr/>
            <p:nvPr userDrawn="1"/>
          </p:nvSpPr>
          <p:spPr bwMode="auto">
            <a:xfrm>
              <a:off x="670401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76"/>
            <p:cNvSpPr/>
            <p:nvPr userDrawn="1"/>
          </p:nvSpPr>
          <p:spPr bwMode="auto">
            <a:xfrm>
              <a:off x="6600825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277"/>
            <p:cNvSpPr/>
            <p:nvPr userDrawn="1"/>
          </p:nvSpPr>
          <p:spPr bwMode="auto">
            <a:xfrm>
              <a:off x="6497638" y="4603750"/>
              <a:ext cx="68263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9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9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78"/>
            <p:cNvSpPr/>
            <p:nvPr userDrawn="1"/>
          </p:nvSpPr>
          <p:spPr bwMode="auto">
            <a:xfrm>
              <a:off x="6392863" y="4603750"/>
              <a:ext cx="69850" cy="133350"/>
            </a:xfrm>
            <a:custGeom>
              <a:avLst/>
              <a:gdLst>
                <a:gd name="T0" fmla="*/ 9 w 10"/>
                <a:gd name="T1" fmla="*/ 0 h 19"/>
                <a:gd name="T2" fmla="*/ 1 w 10"/>
                <a:gd name="T3" fmla="*/ 0 h 19"/>
                <a:gd name="T4" fmla="*/ 0 w 10"/>
                <a:gd name="T5" fmla="*/ 1 h 19"/>
                <a:gd name="T6" fmla="*/ 0 w 10"/>
                <a:gd name="T7" fmla="*/ 18 h 19"/>
                <a:gd name="T8" fmla="*/ 1 w 10"/>
                <a:gd name="T9" fmla="*/ 19 h 19"/>
                <a:gd name="T10" fmla="*/ 2 w 10"/>
                <a:gd name="T11" fmla="*/ 18 h 19"/>
                <a:gd name="T12" fmla="*/ 2 w 10"/>
                <a:gd name="T13" fmla="*/ 2 h 19"/>
                <a:gd name="T14" fmla="*/ 8 w 10"/>
                <a:gd name="T15" fmla="*/ 2 h 19"/>
                <a:gd name="T16" fmla="*/ 8 w 10"/>
                <a:gd name="T17" fmla="*/ 18 h 19"/>
                <a:gd name="T18" fmla="*/ 9 w 10"/>
                <a:gd name="T19" fmla="*/ 19 h 19"/>
                <a:gd name="T20" fmla="*/ 10 w 10"/>
                <a:gd name="T21" fmla="*/ 18 h 19"/>
                <a:gd name="T22" fmla="*/ 10 w 10"/>
                <a:gd name="T23" fmla="*/ 1 h 19"/>
                <a:gd name="T24" fmla="*/ 9 w 10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19">
                  <a:moveTo>
                    <a:pt x="9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1" y="19"/>
                    <a:pt x="1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9"/>
                    <a:pt x="10" y="18"/>
                    <a:pt x="10" y="18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0"/>
                    <a:pt x="10" y="0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279"/>
            <p:cNvSpPr/>
            <p:nvPr userDrawn="1"/>
          </p:nvSpPr>
          <p:spPr bwMode="auto">
            <a:xfrm>
              <a:off x="6296025" y="4603750"/>
              <a:ext cx="61913" cy="133350"/>
            </a:xfrm>
            <a:custGeom>
              <a:avLst/>
              <a:gdLst>
                <a:gd name="T0" fmla="*/ 8 w 9"/>
                <a:gd name="T1" fmla="*/ 0 h 19"/>
                <a:gd name="T2" fmla="*/ 1 w 9"/>
                <a:gd name="T3" fmla="*/ 0 h 19"/>
                <a:gd name="T4" fmla="*/ 0 w 9"/>
                <a:gd name="T5" fmla="*/ 1 h 19"/>
                <a:gd name="T6" fmla="*/ 0 w 9"/>
                <a:gd name="T7" fmla="*/ 18 h 19"/>
                <a:gd name="T8" fmla="*/ 1 w 9"/>
                <a:gd name="T9" fmla="*/ 19 h 19"/>
                <a:gd name="T10" fmla="*/ 2 w 9"/>
                <a:gd name="T11" fmla="*/ 18 h 19"/>
                <a:gd name="T12" fmla="*/ 2 w 9"/>
                <a:gd name="T13" fmla="*/ 2 h 19"/>
                <a:gd name="T14" fmla="*/ 7 w 9"/>
                <a:gd name="T15" fmla="*/ 2 h 19"/>
                <a:gd name="T16" fmla="*/ 7 w 9"/>
                <a:gd name="T17" fmla="*/ 18 h 19"/>
                <a:gd name="T18" fmla="*/ 8 w 9"/>
                <a:gd name="T19" fmla="*/ 19 h 19"/>
                <a:gd name="T20" fmla="*/ 9 w 9"/>
                <a:gd name="T21" fmla="*/ 18 h 19"/>
                <a:gd name="T22" fmla="*/ 9 w 9"/>
                <a:gd name="T23" fmla="*/ 1 h 19"/>
                <a:gd name="T24" fmla="*/ 8 w 9"/>
                <a:gd name="T2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1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9"/>
                    <a:pt x="1" y="19"/>
                  </a:cubicBezTo>
                  <a:cubicBezTo>
                    <a:pt x="1" y="19"/>
                    <a:pt x="2" y="18"/>
                    <a:pt x="2" y="18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8"/>
                    <a:pt x="8" y="19"/>
                    <a:pt x="8" y="19"/>
                  </a:cubicBezTo>
                  <a:cubicBezTo>
                    <a:pt x="9" y="19"/>
                    <a:pt x="9" y="18"/>
                    <a:pt x="9" y="1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280"/>
            <p:cNvSpPr>
              <a:spLocks noEditPoints="1"/>
            </p:cNvSpPr>
            <p:nvPr userDrawn="1"/>
          </p:nvSpPr>
          <p:spPr bwMode="auto">
            <a:xfrm>
              <a:off x="2101850" y="4162425"/>
              <a:ext cx="2170113" cy="679450"/>
            </a:xfrm>
            <a:custGeom>
              <a:avLst/>
              <a:gdLst>
                <a:gd name="T0" fmla="*/ 164 w 314"/>
                <a:gd name="T1" fmla="*/ 68 h 97"/>
                <a:gd name="T2" fmla="*/ 111 w 314"/>
                <a:gd name="T3" fmla="*/ 20 h 97"/>
                <a:gd name="T4" fmla="*/ 83 w 314"/>
                <a:gd name="T5" fmla="*/ 60 h 97"/>
                <a:gd name="T6" fmla="*/ 64 w 314"/>
                <a:gd name="T7" fmla="*/ 72 h 97"/>
                <a:gd name="T8" fmla="*/ 44 w 314"/>
                <a:gd name="T9" fmla="*/ 60 h 97"/>
                <a:gd name="T10" fmla="*/ 36 w 314"/>
                <a:gd name="T11" fmla="*/ 60 h 97"/>
                <a:gd name="T12" fmla="*/ 21 w 314"/>
                <a:gd name="T13" fmla="*/ 79 h 97"/>
                <a:gd name="T14" fmla="*/ 113 w 314"/>
                <a:gd name="T15" fmla="*/ 87 h 97"/>
                <a:gd name="T16" fmla="*/ 163 w 314"/>
                <a:gd name="T17" fmla="*/ 86 h 97"/>
                <a:gd name="T18" fmla="*/ 261 w 314"/>
                <a:gd name="T19" fmla="*/ 40 h 97"/>
                <a:gd name="T20" fmla="*/ 261 w 314"/>
                <a:gd name="T21" fmla="*/ 59 h 97"/>
                <a:gd name="T22" fmla="*/ 261 w 314"/>
                <a:gd name="T23" fmla="*/ 87 h 97"/>
                <a:gd name="T24" fmla="*/ 313 w 314"/>
                <a:gd name="T25" fmla="*/ 97 h 97"/>
                <a:gd name="T26" fmla="*/ 73 w 314"/>
                <a:gd name="T27" fmla="*/ 95 h 97"/>
                <a:gd name="T28" fmla="*/ 67 w 314"/>
                <a:gd name="T29" fmla="*/ 77 h 97"/>
                <a:gd name="T30" fmla="*/ 84 w 314"/>
                <a:gd name="T31" fmla="*/ 58 h 97"/>
                <a:gd name="T32" fmla="*/ 75 w 314"/>
                <a:gd name="T33" fmla="*/ 94 h 97"/>
                <a:gd name="T34" fmla="*/ 48 w 314"/>
                <a:gd name="T35" fmla="*/ 58 h 97"/>
                <a:gd name="T36" fmla="*/ 62 w 314"/>
                <a:gd name="T37" fmla="*/ 73 h 97"/>
                <a:gd name="T38" fmla="*/ 39 w 314"/>
                <a:gd name="T39" fmla="*/ 74 h 97"/>
                <a:gd name="T40" fmla="*/ 22 w 314"/>
                <a:gd name="T41" fmla="*/ 64 h 97"/>
                <a:gd name="T42" fmla="*/ 32 w 314"/>
                <a:gd name="T43" fmla="*/ 64 h 97"/>
                <a:gd name="T44" fmla="*/ 23 w 314"/>
                <a:gd name="T45" fmla="*/ 77 h 97"/>
                <a:gd name="T46" fmla="*/ 28 w 314"/>
                <a:gd name="T47" fmla="*/ 95 h 97"/>
                <a:gd name="T48" fmla="*/ 132 w 314"/>
                <a:gd name="T49" fmla="*/ 53 h 97"/>
                <a:gd name="T50" fmla="*/ 144 w 314"/>
                <a:gd name="T51" fmla="*/ 63 h 97"/>
                <a:gd name="T52" fmla="*/ 113 w 314"/>
                <a:gd name="T53" fmla="*/ 43 h 97"/>
                <a:gd name="T54" fmla="*/ 145 w 314"/>
                <a:gd name="T55" fmla="*/ 32 h 97"/>
                <a:gd name="T56" fmla="*/ 163 w 314"/>
                <a:gd name="T57" fmla="*/ 37 h 97"/>
                <a:gd name="T58" fmla="*/ 163 w 314"/>
                <a:gd name="T59" fmla="*/ 45 h 97"/>
                <a:gd name="T60" fmla="*/ 113 w 314"/>
                <a:gd name="T61" fmla="*/ 30 h 97"/>
                <a:gd name="T62" fmla="*/ 154 w 314"/>
                <a:gd name="T63" fmla="*/ 68 h 97"/>
                <a:gd name="T64" fmla="*/ 163 w 314"/>
                <a:gd name="T65" fmla="*/ 20 h 97"/>
                <a:gd name="T66" fmla="*/ 113 w 314"/>
                <a:gd name="T67" fmla="*/ 79 h 97"/>
                <a:gd name="T68" fmla="*/ 113 w 314"/>
                <a:gd name="T69" fmla="*/ 79 h 97"/>
                <a:gd name="T70" fmla="*/ 287 w 314"/>
                <a:gd name="T71" fmla="*/ 48 h 97"/>
                <a:gd name="T72" fmla="*/ 288 w 314"/>
                <a:gd name="T73" fmla="*/ 41 h 97"/>
                <a:gd name="T74" fmla="*/ 312 w 314"/>
                <a:gd name="T75" fmla="*/ 41 h 97"/>
                <a:gd name="T76" fmla="*/ 288 w 314"/>
                <a:gd name="T77" fmla="*/ 60 h 97"/>
                <a:gd name="T78" fmla="*/ 297 w 314"/>
                <a:gd name="T79" fmla="*/ 60 h 97"/>
                <a:gd name="T80" fmla="*/ 272 w 314"/>
                <a:gd name="T81" fmla="*/ 67 h 97"/>
                <a:gd name="T82" fmla="*/ 272 w 314"/>
                <a:gd name="T83" fmla="*/ 69 h 97"/>
                <a:gd name="T84" fmla="*/ 288 w 314"/>
                <a:gd name="T85" fmla="*/ 69 h 97"/>
                <a:gd name="T86" fmla="*/ 304 w 314"/>
                <a:gd name="T87" fmla="*/ 77 h 97"/>
                <a:gd name="T88" fmla="*/ 305 w 314"/>
                <a:gd name="T89" fmla="*/ 69 h 97"/>
                <a:gd name="T90" fmla="*/ 305 w 314"/>
                <a:gd name="T91" fmla="*/ 50 h 97"/>
                <a:gd name="T92" fmla="*/ 304 w 314"/>
                <a:gd name="T93" fmla="*/ 50 h 97"/>
                <a:gd name="T94" fmla="*/ 287 w 314"/>
                <a:gd name="T95" fmla="*/ 58 h 97"/>
                <a:gd name="T96" fmla="*/ 272 w 314"/>
                <a:gd name="T97" fmla="*/ 50 h 97"/>
                <a:gd name="T98" fmla="*/ 270 w 314"/>
                <a:gd name="T99" fmla="*/ 58 h 97"/>
                <a:gd name="T100" fmla="*/ 270 w 314"/>
                <a:gd name="T101" fmla="*/ 77 h 97"/>
                <a:gd name="T102" fmla="*/ 263 w 314"/>
                <a:gd name="T103" fmla="*/ 79 h 97"/>
                <a:gd name="T104" fmla="*/ 280 w 314"/>
                <a:gd name="T105" fmla="*/ 79 h 97"/>
                <a:gd name="T106" fmla="*/ 295 w 314"/>
                <a:gd name="T107" fmla="*/ 86 h 97"/>
                <a:gd name="T108" fmla="*/ 297 w 314"/>
                <a:gd name="T109" fmla="*/ 79 h 97"/>
                <a:gd name="T110" fmla="*/ 263 w 314"/>
                <a:gd name="T111" fmla="*/ 48 h 97"/>
                <a:gd name="T112" fmla="*/ 263 w 314"/>
                <a:gd name="T113" fmla="*/ 95 h 97"/>
                <a:gd name="T114" fmla="*/ 280 w 314"/>
                <a:gd name="T115" fmla="*/ 88 h 97"/>
                <a:gd name="T116" fmla="*/ 295 w 314"/>
                <a:gd name="T117" fmla="*/ 95 h 97"/>
                <a:gd name="T118" fmla="*/ 297 w 314"/>
                <a:gd name="T119" fmla="*/ 88 h 97"/>
                <a:gd name="T120" fmla="*/ 312 w 314"/>
                <a:gd name="T121" fmla="*/ 39 h 97"/>
                <a:gd name="T122" fmla="*/ 288 w 314"/>
                <a:gd name="T123" fmla="*/ 39 h 97"/>
                <a:gd name="T124" fmla="*/ 271 w 314"/>
                <a:gd name="T125" fmla="*/ 3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14" h="97">
                  <a:moveTo>
                    <a:pt x="263" y="1"/>
                  </a:moveTo>
                  <a:cubicBezTo>
                    <a:pt x="263" y="0"/>
                    <a:pt x="262" y="0"/>
                    <a:pt x="262" y="1"/>
                  </a:cubicBezTo>
                  <a:cubicBezTo>
                    <a:pt x="173" y="63"/>
                    <a:pt x="173" y="63"/>
                    <a:pt x="173" y="63"/>
                  </a:cubicBezTo>
                  <a:cubicBezTo>
                    <a:pt x="172" y="63"/>
                    <a:pt x="172" y="63"/>
                    <a:pt x="172" y="64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68"/>
                    <a:pt x="164" y="68"/>
                    <a:pt x="164" y="68"/>
                  </a:cubicBezTo>
                  <a:cubicBezTo>
                    <a:pt x="164" y="19"/>
                    <a:pt x="164" y="19"/>
                    <a:pt x="164" y="19"/>
                  </a:cubicBezTo>
                  <a:cubicBezTo>
                    <a:pt x="164" y="19"/>
                    <a:pt x="164" y="18"/>
                    <a:pt x="164" y="18"/>
                  </a:cubicBezTo>
                  <a:cubicBezTo>
                    <a:pt x="146" y="7"/>
                    <a:pt x="146" y="7"/>
                    <a:pt x="146" y="7"/>
                  </a:cubicBezTo>
                  <a:cubicBezTo>
                    <a:pt x="145" y="7"/>
                    <a:pt x="145" y="7"/>
                    <a:pt x="145" y="7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1" y="19"/>
                    <a:pt x="111" y="20"/>
                    <a:pt x="111" y="20"/>
                  </a:cubicBezTo>
                  <a:cubicBezTo>
                    <a:pt x="111" y="95"/>
                    <a:pt x="111" y="95"/>
                    <a:pt x="111" y="95"/>
                  </a:cubicBezTo>
                  <a:cubicBezTo>
                    <a:pt x="80" y="95"/>
                    <a:pt x="80" y="95"/>
                    <a:pt x="80" y="95"/>
                  </a:cubicBezTo>
                  <a:cubicBezTo>
                    <a:pt x="80" y="79"/>
                    <a:pt x="80" y="79"/>
                    <a:pt x="80" y="79"/>
                  </a:cubicBezTo>
                  <a:cubicBezTo>
                    <a:pt x="96" y="79"/>
                    <a:pt x="96" y="79"/>
                    <a:pt x="96" y="79"/>
                  </a:cubicBezTo>
                  <a:cubicBezTo>
                    <a:pt x="83" y="66"/>
                    <a:pt x="83" y="66"/>
                    <a:pt x="83" y="66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89" y="60"/>
                    <a:pt x="89" y="60"/>
                    <a:pt x="89" y="60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4" y="66"/>
                    <a:pt x="64" y="66"/>
                    <a:pt x="64" y="66"/>
                  </a:cubicBezTo>
                  <a:cubicBezTo>
                    <a:pt x="70" y="66"/>
                    <a:pt x="70" y="66"/>
                    <a:pt x="70" y="66"/>
                  </a:cubicBezTo>
                  <a:cubicBezTo>
                    <a:pt x="64" y="72"/>
                    <a:pt x="64" y="72"/>
                    <a:pt x="64" y="72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63" y="66"/>
                    <a:pt x="63" y="66"/>
                    <a:pt x="63" y="66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51" y="48"/>
                    <a:pt x="51" y="48"/>
                    <a:pt x="51" y="48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38" y="72"/>
                    <a:pt x="38" y="72"/>
                    <a:pt x="38" y="72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6" y="66"/>
                    <a:pt x="36" y="66"/>
                    <a:pt x="36" y="66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1" y="95"/>
                    <a:pt x="0" y="96"/>
                    <a:pt x="0" y="96"/>
                  </a:cubicBezTo>
                  <a:cubicBezTo>
                    <a:pt x="0" y="97"/>
                    <a:pt x="1" y="97"/>
                    <a:pt x="1" y="97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3" y="97"/>
                    <a:pt x="113" y="97"/>
                    <a:pt x="113" y="96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43" y="79"/>
                    <a:pt x="143" y="79"/>
                    <a:pt x="143" y="79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43" y="97"/>
                    <a:pt x="144" y="97"/>
                    <a:pt x="144" y="97"/>
                  </a:cubicBezTo>
                  <a:cubicBezTo>
                    <a:pt x="145" y="97"/>
                    <a:pt x="145" y="97"/>
                    <a:pt x="145" y="96"/>
                  </a:cubicBezTo>
                  <a:cubicBezTo>
                    <a:pt x="145" y="79"/>
                    <a:pt x="145" y="79"/>
                    <a:pt x="145" y="79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63" y="86"/>
                    <a:pt x="163" y="86"/>
                    <a:pt x="163" y="86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74" y="86"/>
                    <a:pt x="174" y="85"/>
                    <a:pt x="174" y="85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261" y="4"/>
                    <a:pt x="261" y="4"/>
                    <a:pt x="261" y="4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0"/>
                    <a:pt x="261" y="40"/>
                    <a:pt x="261" y="40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49"/>
                  </a:cubicBezTo>
                  <a:cubicBezTo>
                    <a:pt x="261" y="49"/>
                    <a:pt x="261" y="49"/>
                    <a:pt x="261" y="50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59"/>
                    <a:pt x="261" y="59"/>
                    <a:pt x="261" y="59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68"/>
                    <a:pt x="261" y="68"/>
                    <a:pt x="261" y="68"/>
                  </a:cubicBezTo>
                  <a:cubicBezTo>
                    <a:pt x="261" y="77"/>
                    <a:pt x="261" y="77"/>
                    <a:pt x="261" y="77"/>
                  </a:cubicBezTo>
                  <a:cubicBezTo>
                    <a:pt x="261" y="77"/>
                    <a:pt x="261" y="77"/>
                    <a:pt x="261" y="78"/>
                  </a:cubicBezTo>
                  <a:cubicBezTo>
                    <a:pt x="261" y="78"/>
                    <a:pt x="261" y="78"/>
                    <a:pt x="261" y="78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87"/>
                    <a:pt x="261" y="87"/>
                    <a:pt x="261" y="87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6"/>
                    <a:pt x="261" y="96"/>
                    <a:pt x="261" y="96"/>
                  </a:cubicBezTo>
                  <a:cubicBezTo>
                    <a:pt x="261" y="97"/>
                    <a:pt x="261" y="97"/>
                    <a:pt x="262" y="97"/>
                  </a:cubicBezTo>
                  <a:cubicBezTo>
                    <a:pt x="312" y="97"/>
                    <a:pt x="312" y="97"/>
                    <a:pt x="312" y="97"/>
                  </a:cubicBezTo>
                  <a:cubicBezTo>
                    <a:pt x="313" y="97"/>
                    <a:pt x="313" y="97"/>
                    <a:pt x="313" y="97"/>
                  </a:cubicBezTo>
                  <a:cubicBezTo>
                    <a:pt x="314" y="96"/>
                    <a:pt x="314" y="96"/>
                    <a:pt x="314" y="96"/>
                  </a:cubicBezTo>
                  <a:cubicBezTo>
                    <a:pt x="314" y="35"/>
                    <a:pt x="314" y="35"/>
                    <a:pt x="314" y="35"/>
                  </a:cubicBezTo>
                  <a:cubicBezTo>
                    <a:pt x="314" y="35"/>
                    <a:pt x="314" y="34"/>
                    <a:pt x="313" y="34"/>
                  </a:cubicBezTo>
                  <a:lnTo>
                    <a:pt x="263" y="1"/>
                  </a:lnTo>
                  <a:close/>
                  <a:moveTo>
                    <a:pt x="71" y="79"/>
                  </a:moveTo>
                  <a:cubicBezTo>
                    <a:pt x="73" y="79"/>
                    <a:pt x="73" y="79"/>
                    <a:pt x="73" y="79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6" y="79"/>
                    <a:pt x="56" y="79"/>
                    <a:pt x="56" y="79"/>
                  </a:cubicBezTo>
                  <a:lnTo>
                    <a:pt x="71" y="79"/>
                  </a:lnTo>
                  <a:close/>
                  <a:moveTo>
                    <a:pt x="61" y="77"/>
                  </a:moveTo>
                  <a:cubicBezTo>
                    <a:pt x="64" y="74"/>
                    <a:pt x="64" y="74"/>
                    <a:pt x="64" y="74"/>
                  </a:cubicBezTo>
                  <a:cubicBezTo>
                    <a:pt x="67" y="77"/>
                    <a:pt x="67" y="77"/>
                    <a:pt x="67" y="77"/>
                  </a:cubicBezTo>
                  <a:lnTo>
                    <a:pt x="61" y="77"/>
                  </a:lnTo>
                  <a:close/>
                  <a:moveTo>
                    <a:pt x="74" y="64"/>
                  </a:moveTo>
                  <a:cubicBezTo>
                    <a:pt x="69" y="64"/>
                    <a:pt x="69" y="64"/>
                    <a:pt x="69" y="64"/>
                  </a:cubicBezTo>
                  <a:cubicBezTo>
                    <a:pt x="74" y="58"/>
                    <a:pt x="74" y="58"/>
                    <a:pt x="74" y="58"/>
                  </a:cubicBezTo>
                  <a:cubicBezTo>
                    <a:pt x="69" y="58"/>
                    <a:pt x="69" y="58"/>
                    <a:pt x="69" y="58"/>
                  </a:cubicBezTo>
                  <a:cubicBezTo>
                    <a:pt x="76" y="50"/>
                    <a:pt x="76" y="50"/>
                    <a:pt x="76" y="50"/>
                  </a:cubicBezTo>
                  <a:cubicBezTo>
                    <a:pt x="84" y="58"/>
                    <a:pt x="84" y="58"/>
                    <a:pt x="84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92" y="77"/>
                    <a:pt x="92" y="77"/>
                    <a:pt x="92" y="77"/>
                  </a:cubicBezTo>
                  <a:cubicBezTo>
                    <a:pt x="78" y="77"/>
                    <a:pt x="78" y="77"/>
                    <a:pt x="78" y="77"/>
                  </a:cubicBezTo>
                  <a:cubicBezTo>
                    <a:pt x="78" y="94"/>
                    <a:pt x="78" y="94"/>
                    <a:pt x="78" y="94"/>
                  </a:cubicBezTo>
                  <a:cubicBezTo>
                    <a:pt x="75" y="94"/>
                    <a:pt x="75" y="94"/>
                    <a:pt x="75" y="94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69" y="77"/>
                    <a:pt x="69" y="77"/>
                    <a:pt x="69" y="77"/>
                  </a:cubicBezTo>
                  <a:cubicBezTo>
                    <a:pt x="65" y="73"/>
                    <a:pt x="65" y="73"/>
                    <a:pt x="65" y="73"/>
                  </a:cubicBezTo>
                  <a:lnTo>
                    <a:pt x="74" y="64"/>
                  </a:lnTo>
                  <a:close/>
                  <a:moveTo>
                    <a:pt x="49" y="64"/>
                  </a:moveTo>
                  <a:cubicBezTo>
                    <a:pt x="43" y="64"/>
                    <a:pt x="43" y="64"/>
                    <a:pt x="43" y="64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9" y="64"/>
                    <a:pt x="59" y="64"/>
                    <a:pt x="59" y="64"/>
                  </a:cubicBezTo>
                  <a:cubicBezTo>
                    <a:pt x="54" y="64"/>
                    <a:pt x="54" y="64"/>
                    <a:pt x="54" y="64"/>
                  </a:cubicBezTo>
                  <a:cubicBezTo>
                    <a:pt x="62" y="73"/>
                    <a:pt x="62" y="73"/>
                    <a:pt x="62" y="73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2" y="77"/>
                    <a:pt x="52" y="77"/>
                    <a:pt x="52" y="77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49" y="77"/>
                    <a:pt x="49" y="77"/>
                    <a:pt x="49" y="77"/>
                  </a:cubicBezTo>
                  <a:cubicBezTo>
                    <a:pt x="42" y="77"/>
                    <a:pt x="42" y="77"/>
                    <a:pt x="42" y="77"/>
                  </a:cubicBezTo>
                  <a:cubicBezTo>
                    <a:pt x="39" y="74"/>
                    <a:pt x="39" y="74"/>
                    <a:pt x="39" y="74"/>
                  </a:cubicBezTo>
                  <a:lnTo>
                    <a:pt x="49" y="64"/>
                  </a:lnTo>
                  <a:close/>
                  <a:moveTo>
                    <a:pt x="40" y="77"/>
                  </a:moveTo>
                  <a:cubicBezTo>
                    <a:pt x="35" y="77"/>
                    <a:pt x="35" y="77"/>
                    <a:pt x="35" y="77"/>
                  </a:cubicBezTo>
                  <a:cubicBezTo>
                    <a:pt x="38" y="75"/>
                    <a:pt x="38" y="75"/>
                    <a:pt x="38" y="75"/>
                  </a:cubicBezTo>
                  <a:lnTo>
                    <a:pt x="40" y="77"/>
                  </a:lnTo>
                  <a:close/>
                  <a:moveTo>
                    <a:pt x="8" y="77"/>
                  </a:moveTo>
                  <a:cubicBezTo>
                    <a:pt x="22" y="64"/>
                    <a:pt x="22" y="64"/>
                    <a:pt x="22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3" y="77"/>
                    <a:pt x="33" y="77"/>
                    <a:pt x="33" y="77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6" y="94"/>
                    <a:pt x="26" y="94"/>
                    <a:pt x="26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23" y="77"/>
                    <a:pt x="23" y="77"/>
                    <a:pt x="23" y="77"/>
                  </a:cubicBezTo>
                  <a:lnTo>
                    <a:pt x="8" y="77"/>
                  </a:lnTo>
                  <a:close/>
                  <a:moveTo>
                    <a:pt x="28" y="79"/>
                  </a:moveTo>
                  <a:cubicBezTo>
                    <a:pt x="31" y="79"/>
                    <a:pt x="31" y="79"/>
                    <a:pt x="31" y="79"/>
                  </a:cubicBezTo>
                  <a:cubicBezTo>
                    <a:pt x="44" y="79"/>
                    <a:pt x="44" y="79"/>
                    <a:pt x="44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48" y="95"/>
                    <a:pt x="48" y="95"/>
                    <a:pt x="48" y="95"/>
                  </a:cubicBezTo>
                  <a:cubicBezTo>
                    <a:pt x="28" y="95"/>
                    <a:pt x="28" y="95"/>
                    <a:pt x="28" y="95"/>
                  </a:cubicBezTo>
                  <a:lnTo>
                    <a:pt x="28" y="79"/>
                  </a:lnTo>
                  <a:close/>
                  <a:moveTo>
                    <a:pt x="113" y="45"/>
                  </a:moveTo>
                  <a:cubicBezTo>
                    <a:pt x="129" y="51"/>
                    <a:pt x="129" y="51"/>
                    <a:pt x="129" y="51"/>
                  </a:cubicBezTo>
                  <a:cubicBezTo>
                    <a:pt x="113" y="56"/>
                    <a:pt x="113" y="56"/>
                    <a:pt x="113" y="56"/>
                  </a:cubicBezTo>
                  <a:lnTo>
                    <a:pt x="113" y="45"/>
                  </a:lnTo>
                  <a:close/>
                  <a:moveTo>
                    <a:pt x="113" y="58"/>
                  </a:moveTo>
                  <a:cubicBezTo>
                    <a:pt x="132" y="53"/>
                    <a:pt x="132" y="53"/>
                    <a:pt x="132" y="53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13" y="63"/>
                    <a:pt x="113" y="63"/>
                    <a:pt x="113" y="63"/>
                  </a:cubicBezTo>
                  <a:lnTo>
                    <a:pt x="113" y="58"/>
                  </a:lnTo>
                  <a:close/>
                  <a:moveTo>
                    <a:pt x="113" y="65"/>
                  </a:moveTo>
                  <a:cubicBezTo>
                    <a:pt x="142" y="57"/>
                    <a:pt x="142" y="57"/>
                    <a:pt x="142" y="57"/>
                  </a:cubicBezTo>
                  <a:cubicBezTo>
                    <a:pt x="151" y="65"/>
                    <a:pt x="151" y="65"/>
                    <a:pt x="151" y="65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44" y="63"/>
                    <a:pt x="144" y="63"/>
                    <a:pt x="144" y="63"/>
                  </a:cubicBezTo>
                  <a:cubicBezTo>
                    <a:pt x="113" y="71"/>
                    <a:pt x="113" y="71"/>
                    <a:pt x="113" y="71"/>
                  </a:cubicBezTo>
                  <a:lnTo>
                    <a:pt x="113" y="65"/>
                  </a:lnTo>
                  <a:close/>
                  <a:moveTo>
                    <a:pt x="143" y="55"/>
                  </a:moveTo>
                  <a:cubicBezTo>
                    <a:pt x="143" y="55"/>
                    <a:pt x="143" y="55"/>
                    <a:pt x="143" y="55"/>
                  </a:cubicBezTo>
                  <a:cubicBezTo>
                    <a:pt x="143" y="55"/>
                    <a:pt x="143" y="55"/>
                    <a:pt x="143" y="55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3" y="37"/>
                    <a:pt x="113" y="37"/>
                    <a:pt x="113" y="37"/>
                  </a:cubicBezTo>
                  <a:cubicBezTo>
                    <a:pt x="142" y="50"/>
                    <a:pt x="142" y="50"/>
                    <a:pt x="142" y="50"/>
                  </a:cubicBezTo>
                  <a:cubicBezTo>
                    <a:pt x="163" y="69"/>
                    <a:pt x="163" y="69"/>
                    <a:pt x="163" y="69"/>
                  </a:cubicBezTo>
                  <a:cubicBezTo>
                    <a:pt x="163" y="73"/>
                    <a:pt x="163" y="73"/>
                    <a:pt x="163" y="73"/>
                  </a:cubicBezTo>
                  <a:lnTo>
                    <a:pt x="143" y="55"/>
                  </a:lnTo>
                  <a:close/>
                  <a:moveTo>
                    <a:pt x="163" y="43"/>
                  </a:moveTo>
                  <a:cubicBezTo>
                    <a:pt x="145" y="32"/>
                    <a:pt x="145" y="32"/>
                    <a:pt x="145" y="32"/>
                  </a:cubicBezTo>
                  <a:cubicBezTo>
                    <a:pt x="144" y="32"/>
                    <a:pt x="144" y="32"/>
                    <a:pt x="144" y="32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22" y="39"/>
                    <a:pt x="122" y="39"/>
                    <a:pt x="122" y="39"/>
                  </a:cubicBezTo>
                  <a:cubicBezTo>
                    <a:pt x="115" y="36"/>
                    <a:pt x="115" y="36"/>
                    <a:pt x="115" y="36"/>
                  </a:cubicBezTo>
                  <a:cubicBezTo>
                    <a:pt x="144" y="25"/>
                    <a:pt x="144" y="25"/>
                    <a:pt x="144" y="25"/>
                  </a:cubicBezTo>
                  <a:cubicBezTo>
                    <a:pt x="162" y="37"/>
                    <a:pt x="162" y="37"/>
                    <a:pt x="162" y="37"/>
                  </a:cubicBezTo>
                  <a:cubicBezTo>
                    <a:pt x="162" y="37"/>
                    <a:pt x="163" y="37"/>
                    <a:pt x="163" y="37"/>
                  </a:cubicBezTo>
                  <a:lnTo>
                    <a:pt x="163" y="43"/>
                  </a:lnTo>
                  <a:close/>
                  <a:moveTo>
                    <a:pt x="144" y="48"/>
                  </a:moveTo>
                  <a:cubicBezTo>
                    <a:pt x="143" y="48"/>
                    <a:pt x="143" y="48"/>
                    <a:pt x="143" y="48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44" y="34"/>
                    <a:pt x="144" y="34"/>
                    <a:pt x="144" y="34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2" y="45"/>
                    <a:pt x="163" y="45"/>
                    <a:pt x="163" y="45"/>
                  </a:cubicBezTo>
                  <a:cubicBezTo>
                    <a:pt x="163" y="66"/>
                    <a:pt x="163" y="66"/>
                    <a:pt x="163" y="66"/>
                  </a:cubicBezTo>
                  <a:lnTo>
                    <a:pt x="144" y="48"/>
                  </a:lnTo>
                  <a:close/>
                  <a:moveTo>
                    <a:pt x="163" y="35"/>
                  </a:moveTo>
                  <a:cubicBezTo>
                    <a:pt x="145" y="23"/>
                    <a:pt x="145" y="23"/>
                    <a:pt x="145" y="23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62" y="30"/>
                    <a:pt x="162" y="30"/>
                    <a:pt x="162" y="30"/>
                  </a:cubicBezTo>
                  <a:cubicBezTo>
                    <a:pt x="162" y="30"/>
                    <a:pt x="163" y="30"/>
                    <a:pt x="163" y="30"/>
                  </a:cubicBezTo>
                  <a:lnTo>
                    <a:pt x="163" y="35"/>
                  </a:lnTo>
                  <a:close/>
                  <a:moveTo>
                    <a:pt x="113" y="73"/>
                  </a:moveTo>
                  <a:cubicBezTo>
                    <a:pt x="144" y="64"/>
                    <a:pt x="144" y="64"/>
                    <a:pt x="144" y="64"/>
                  </a:cubicBezTo>
                  <a:cubicBezTo>
                    <a:pt x="154" y="68"/>
                    <a:pt x="154" y="68"/>
                    <a:pt x="154" y="68"/>
                  </a:cubicBezTo>
                  <a:cubicBezTo>
                    <a:pt x="162" y="76"/>
                    <a:pt x="162" y="76"/>
                    <a:pt x="162" y="76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13" y="77"/>
                    <a:pt x="113" y="77"/>
                    <a:pt x="113" y="77"/>
                  </a:cubicBezTo>
                  <a:lnTo>
                    <a:pt x="113" y="73"/>
                  </a:lnTo>
                  <a:close/>
                  <a:moveTo>
                    <a:pt x="145" y="9"/>
                  </a:moveTo>
                  <a:cubicBezTo>
                    <a:pt x="163" y="20"/>
                    <a:pt x="163" y="20"/>
                    <a:pt x="163" y="20"/>
                  </a:cubicBezTo>
                  <a:cubicBezTo>
                    <a:pt x="163" y="28"/>
                    <a:pt x="163" y="28"/>
                    <a:pt x="163" y="2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3" y="21"/>
                    <a:pt x="113" y="21"/>
                    <a:pt x="113" y="21"/>
                  </a:cubicBezTo>
                  <a:lnTo>
                    <a:pt x="145" y="9"/>
                  </a:lnTo>
                  <a:close/>
                  <a:moveTo>
                    <a:pt x="113" y="79"/>
                  </a:moveTo>
                  <a:cubicBezTo>
                    <a:pt x="144" y="71"/>
                    <a:pt x="144" y="71"/>
                    <a:pt x="144" y="71"/>
                  </a:cubicBezTo>
                  <a:cubicBezTo>
                    <a:pt x="163" y="78"/>
                    <a:pt x="163" y="78"/>
                    <a:pt x="163" y="78"/>
                  </a:cubicBezTo>
                  <a:cubicBezTo>
                    <a:pt x="163" y="84"/>
                    <a:pt x="163" y="84"/>
                    <a:pt x="163" y="84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44" y="77"/>
                    <a:pt x="144" y="77"/>
                    <a:pt x="144" y="77"/>
                  </a:cubicBezTo>
                  <a:cubicBezTo>
                    <a:pt x="113" y="85"/>
                    <a:pt x="113" y="85"/>
                    <a:pt x="113" y="85"/>
                  </a:cubicBezTo>
                  <a:lnTo>
                    <a:pt x="113" y="79"/>
                  </a:lnTo>
                  <a:close/>
                  <a:moveTo>
                    <a:pt x="278" y="41"/>
                  </a:moveTo>
                  <a:cubicBezTo>
                    <a:pt x="278" y="48"/>
                    <a:pt x="278" y="48"/>
                    <a:pt x="278" y="48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2" y="41"/>
                    <a:pt x="272" y="41"/>
                    <a:pt x="272" y="41"/>
                  </a:cubicBezTo>
                  <a:lnTo>
                    <a:pt x="278" y="41"/>
                  </a:lnTo>
                  <a:close/>
                  <a:moveTo>
                    <a:pt x="287" y="41"/>
                  </a:moveTo>
                  <a:cubicBezTo>
                    <a:pt x="287" y="48"/>
                    <a:pt x="287" y="48"/>
                    <a:pt x="287" y="48"/>
                  </a:cubicBezTo>
                  <a:cubicBezTo>
                    <a:pt x="280" y="48"/>
                    <a:pt x="280" y="48"/>
                    <a:pt x="280" y="48"/>
                  </a:cubicBezTo>
                  <a:cubicBezTo>
                    <a:pt x="280" y="41"/>
                    <a:pt x="280" y="41"/>
                    <a:pt x="280" y="41"/>
                  </a:cubicBezTo>
                  <a:lnTo>
                    <a:pt x="287" y="41"/>
                  </a:lnTo>
                  <a:close/>
                  <a:moveTo>
                    <a:pt x="295" y="41"/>
                  </a:moveTo>
                  <a:cubicBezTo>
                    <a:pt x="295" y="48"/>
                    <a:pt x="295" y="48"/>
                    <a:pt x="295" y="48"/>
                  </a:cubicBezTo>
                  <a:cubicBezTo>
                    <a:pt x="288" y="48"/>
                    <a:pt x="288" y="48"/>
                    <a:pt x="288" y="48"/>
                  </a:cubicBezTo>
                  <a:cubicBezTo>
                    <a:pt x="288" y="41"/>
                    <a:pt x="288" y="41"/>
                    <a:pt x="288" y="41"/>
                  </a:cubicBezTo>
                  <a:lnTo>
                    <a:pt x="295" y="41"/>
                  </a:lnTo>
                  <a:close/>
                  <a:moveTo>
                    <a:pt x="304" y="41"/>
                  </a:moveTo>
                  <a:cubicBezTo>
                    <a:pt x="304" y="48"/>
                    <a:pt x="304" y="48"/>
                    <a:pt x="304" y="48"/>
                  </a:cubicBezTo>
                  <a:cubicBezTo>
                    <a:pt x="297" y="48"/>
                    <a:pt x="297" y="48"/>
                    <a:pt x="297" y="48"/>
                  </a:cubicBezTo>
                  <a:cubicBezTo>
                    <a:pt x="297" y="41"/>
                    <a:pt x="297" y="41"/>
                    <a:pt x="297" y="41"/>
                  </a:cubicBezTo>
                  <a:lnTo>
                    <a:pt x="304" y="41"/>
                  </a:lnTo>
                  <a:close/>
                  <a:moveTo>
                    <a:pt x="312" y="41"/>
                  </a:moveTo>
                  <a:cubicBezTo>
                    <a:pt x="312" y="48"/>
                    <a:pt x="312" y="48"/>
                    <a:pt x="312" y="48"/>
                  </a:cubicBezTo>
                  <a:cubicBezTo>
                    <a:pt x="305" y="48"/>
                    <a:pt x="305" y="48"/>
                    <a:pt x="305" y="48"/>
                  </a:cubicBezTo>
                  <a:cubicBezTo>
                    <a:pt x="305" y="41"/>
                    <a:pt x="305" y="41"/>
                    <a:pt x="305" y="41"/>
                  </a:cubicBezTo>
                  <a:lnTo>
                    <a:pt x="312" y="41"/>
                  </a:lnTo>
                  <a:close/>
                  <a:moveTo>
                    <a:pt x="295" y="67"/>
                  </a:moveTo>
                  <a:cubicBezTo>
                    <a:pt x="288" y="67"/>
                    <a:pt x="288" y="67"/>
                    <a:pt x="288" y="67"/>
                  </a:cubicBezTo>
                  <a:cubicBezTo>
                    <a:pt x="288" y="60"/>
                    <a:pt x="288" y="60"/>
                    <a:pt x="288" y="60"/>
                  </a:cubicBezTo>
                  <a:cubicBezTo>
                    <a:pt x="295" y="60"/>
                    <a:pt x="295" y="60"/>
                    <a:pt x="295" y="60"/>
                  </a:cubicBezTo>
                  <a:lnTo>
                    <a:pt x="295" y="67"/>
                  </a:lnTo>
                  <a:close/>
                  <a:moveTo>
                    <a:pt x="297" y="60"/>
                  </a:moveTo>
                  <a:cubicBezTo>
                    <a:pt x="304" y="60"/>
                    <a:pt x="304" y="60"/>
                    <a:pt x="304" y="60"/>
                  </a:cubicBezTo>
                  <a:cubicBezTo>
                    <a:pt x="304" y="67"/>
                    <a:pt x="304" y="67"/>
                    <a:pt x="304" y="67"/>
                  </a:cubicBezTo>
                  <a:cubicBezTo>
                    <a:pt x="297" y="67"/>
                    <a:pt x="297" y="67"/>
                    <a:pt x="297" y="67"/>
                  </a:cubicBezTo>
                  <a:lnTo>
                    <a:pt x="297" y="60"/>
                  </a:lnTo>
                  <a:close/>
                  <a:moveTo>
                    <a:pt x="287" y="67"/>
                  </a:moveTo>
                  <a:cubicBezTo>
                    <a:pt x="280" y="67"/>
                    <a:pt x="280" y="67"/>
                    <a:pt x="280" y="67"/>
                  </a:cubicBezTo>
                  <a:cubicBezTo>
                    <a:pt x="280" y="60"/>
                    <a:pt x="280" y="60"/>
                    <a:pt x="280" y="60"/>
                  </a:cubicBezTo>
                  <a:cubicBezTo>
                    <a:pt x="287" y="60"/>
                    <a:pt x="287" y="60"/>
                    <a:pt x="287" y="60"/>
                  </a:cubicBezTo>
                  <a:lnTo>
                    <a:pt x="287" y="67"/>
                  </a:lnTo>
                  <a:close/>
                  <a:moveTo>
                    <a:pt x="278" y="67"/>
                  </a:moveTo>
                  <a:cubicBezTo>
                    <a:pt x="272" y="67"/>
                    <a:pt x="272" y="67"/>
                    <a:pt x="272" y="67"/>
                  </a:cubicBezTo>
                  <a:cubicBezTo>
                    <a:pt x="272" y="60"/>
                    <a:pt x="272" y="60"/>
                    <a:pt x="272" y="60"/>
                  </a:cubicBezTo>
                  <a:cubicBezTo>
                    <a:pt x="278" y="60"/>
                    <a:pt x="278" y="60"/>
                    <a:pt x="278" y="60"/>
                  </a:cubicBezTo>
                  <a:lnTo>
                    <a:pt x="278" y="67"/>
                  </a:lnTo>
                  <a:close/>
                  <a:moveTo>
                    <a:pt x="278" y="69"/>
                  </a:moveTo>
                  <a:cubicBezTo>
                    <a:pt x="278" y="77"/>
                    <a:pt x="278" y="77"/>
                    <a:pt x="278" y="77"/>
                  </a:cubicBezTo>
                  <a:cubicBezTo>
                    <a:pt x="272" y="77"/>
                    <a:pt x="272" y="77"/>
                    <a:pt x="272" y="77"/>
                  </a:cubicBezTo>
                  <a:cubicBezTo>
                    <a:pt x="272" y="69"/>
                    <a:pt x="272" y="69"/>
                    <a:pt x="272" y="69"/>
                  </a:cubicBezTo>
                  <a:lnTo>
                    <a:pt x="278" y="69"/>
                  </a:lnTo>
                  <a:close/>
                  <a:moveTo>
                    <a:pt x="280" y="69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87" y="77"/>
                    <a:pt x="287" y="77"/>
                    <a:pt x="287" y="77"/>
                  </a:cubicBezTo>
                  <a:cubicBezTo>
                    <a:pt x="280" y="77"/>
                    <a:pt x="280" y="77"/>
                    <a:pt x="280" y="77"/>
                  </a:cubicBezTo>
                  <a:lnTo>
                    <a:pt x="280" y="69"/>
                  </a:lnTo>
                  <a:close/>
                  <a:moveTo>
                    <a:pt x="288" y="69"/>
                  </a:moveTo>
                  <a:cubicBezTo>
                    <a:pt x="295" y="69"/>
                    <a:pt x="295" y="69"/>
                    <a:pt x="295" y="69"/>
                  </a:cubicBezTo>
                  <a:cubicBezTo>
                    <a:pt x="295" y="77"/>
                    <a:pt x="295" y="77"/>
                    <a:pt x="295" y="77"/>
                  </a:cubicBezTo>
                  <a:cubicBezTo>
                    <a:pt x="288" y="77"/>
                    <a:pt x="288" y="77"/>
                    <a:pt x="288" y="77"/>
                  </a:cubicBezTo>
                  <a:lnTo>
                    <a:pt x="288" y="69"/>
                  </a:lnTo>
                  <a:close/>
                  <a:moveTo>
                    <a:pt x="297" y="69"/>
                  </a:moveTo>
                  <a:cubicBezTo>
                    <a:pt x="304" y="69"/>
                    <a:pt x="304" y="69"/>
                    <a:pt x="304" y="69"/>
                  </a:cubicBezTo>
                  <a:cubicBezTo>
                    <a:pt x="304" y="77"/>
                    <a:pt x="304" y="77"/>
                    <a:pt x="304" y="77"/>
                  </a:cubicBezTo>
                  <a:cubicBezTo>
                    <a:pt x="297" y="77"/>
                    <a:pt x="297" y="77"/>
                    <a:pt x="297" y="77"/>
                  </a:cubicBezTo>
                  <a:lnTo>
                    <a:pt x="297" y="69"/>
                  </a:lnTo>
                  <a:close/>
                  <a:moveTo>
                    <a:pt x="305" y="69"/>
                  </a:moveTo>
                  <a:cubicBezTo>
                    <a:pt x="312" y="69"/>
                    <a:pt x="312" y="69"/>
                    <a:pt x="312" y="69"/>
                  </a:cubicBezTo>
                  <a:cubicBezTo>
                    <a:pt x="312" y="77"/>
                    <a:pt x="312" y="77"/>
                    <a:pt x="312" y="77"/>
                  </a:cubicBezTo>
                  <a:cubicBezTo>
                    <a:pt x="305" y="77"/>
                    <a:pt x="305" y="77"/>
                    <a:pt x="305" y="77"/>
                  </a:cubicBezTo>
                  <a:lnTo>
                    <a:pt x="305" y="69"/>
                  </a:lnTo>
                  <a:close/>
                  <a:moveTo>
                    <a:pt x="305" y="67"/>
                  </a:moveTo>
                  <a:cubicBezTo>
                    <a:pt x="305" y="60"/>
                    <a:pt x="305" y="60"/>
                    <a:pt x="305" y="60"/>
                  </a:cubicBezTo>
                  <a:cubicBezTo>
                    <a:pt x="312" y="60"/>
                    <a:pt x="312" y="60"/>
                    <a:pt x="312" y="60"/>
                  </a:cubicBezTo>
                  <a:cubicBezTo>
                    <a:pt x="312" y="67"/>
                    <a:pt x="312" y="67"/>
                    <a:pt x="312" y="67"/>
                  </a:cubicBezTo>
                  <a:lnTo>
                    <a:pt x="305" y="67"/>
                  </a:lnTo>
                  <a:close/>
                  <a:moveTo>
                    <a:pt x="305" y="58"/>
                  </a:moveTo>
                  <a:cubicBezTo>
                    <a:pt x="305" y="50"/>
                    <a:pt x="305" y="50"/>
                    <a:pt x="305" y="50"/>
                  </a:cubicBezTo>
                  <a:cubicBezTo>
                    <a:pt x="312" y="50"/>
                    <a:pt x="312" y="50"/>
                    <a:pt x="312" y="50"/>
                  </a:cubicBezTo>
                  <a:cubicBezTo>
                    <a:pt x="312" y="58"/>
                    <a:pt x="312" y="58"/>
                    <a:pt x="312" y="58"/>
                  </a:cubicBezTo>
                  <a:lnTo>
                    <a:pt x="305" y="58"/>
                  </a:lnTo>
                  <a:close/>
                  <a:moveTo>
                    <a:pt x="304" y="58"/>
                  </a:moveTo>
                  <a:cubicBezTo>
                    <a:pt x="297" y="58"/>
                    <a:pt x="297" y="58"/>
                    <a:pt x="297" y="58"/>
                  </a:cubicBezTo>
                  <a:cubicBezTo>
                    <a:pt x="297" y="50"/>
                    <a:pt x="297" y="50"/>
                    <a:pt x="297" y="50"/>
                  </a:cubicBezTo>
                  <a:cubicBezTo>
                    <a:pt x="304" y="50"/>
                    <a:pt x="304" y="50"/>
                    <a:pt x="304" y="50"/>
                  </a:cubicBezTo>
                  <a:lnTo>
                    <a:pt x="304" y="58"/>
                  </a:lnTo>
                  <a:close/>
                  <a:moveTo>
                    <a:pt x="295" y="58"/>
                  </a:moveTo>
                  <a:cubicBezTo>
                    <a:pt x="288" y="58"/>
                    <a:pt x="288" y="58"/>
                    <a:pt x="288" y="58"/>
                  </a:cubicBezTo>
                  <a:cubicBezTo>
                    <a:pt x="288" y="50"/>
                    <a:pt x="288" y="50"/>
                    <a:pt x="288" y="50"/>
                  </a:cubicBezTo>
                  <a:cubicBezTo>
                    <a:pt x="295" y="50"/>
                    <a:pt x="295" y="50"/>
                    <a:pt x="295" y="50"/>
                  </a:cubicBezTo>
                  <a:lnTo>
                    <a:pt x="295" y="58"/>
                  </a:lnTo>
                  <a:close/>
                  <a:moveTo>
                    <a:pt x="287" y="58"/>
                  </a:moveTo>
                  <a:cubicBezTo>
                    <a:pt x="280" y="58"/>
                    <a:pt x="280" y="58"/>
                    <a:pt x="280" y="58"/>
                  </a:cubicBezTo>
                  <a:cubicBezTo>
                    <a:pt x="280" y="50"/>
                    <a:pt x="280" y="50"/>
                    <a:pt x="280" y="50"/>
                  </a:cubicBezTo>
                  <a:cubicBezTo>
                    <a:pt x="287" y="50"/>
                    <a:pt x="287" y="50"/>
                    <a:pt x="287" y="50"/>
                  </a:cubicBezTo>
                  <a:lnTo>
                    <a:pt x="287" y="58"/>
                  </a:lnTo>
                  <a:close/>
                  <a:moveTo>
                    <a:pt x="278" y="58"/>
                  </a:moveTo>
                  <a:cubicBezTo>
                    <a:pt x="272" y="58"/>
                    <a:pt x="272" y="58"/>
                    <a:pt x="272" y="58"/>
                  </a:cubicBezTo>
                  <a:cubicBezTo>
                    <a:pt x="272" y="50"/>
                    <a:pt x="272" y="50"/>
                    <a:pt x="272" y="50"/>
                  </a:cubicBezTo>
                  <a:cubicBezTo>
                    <a:pt x="278" y="50"/>
                    <a:pt x="278" y="50"/>
                    <a:pt x="278" y="50"/>
                  </a:cubicBezTo>
                  <a:lnTo>
                    <a:pt x="278" y="58"/>
                  </a:lnTo>
                  <a:close/>
                  <a:moveTo>
                    <a:pt x="270" y="58"/>
                  </a:moveTo>
                  <a:cubicBezTo>
                    <a:pt x="263" y="58"/>
                    <a:pt x="263" y="58"/>
                    <a:pt x="263" y="58"/>
                  </a:cubicBezTo>
                  <a:cubicBezTo>
                    <a:pt x="263" y="50"/>
                    <a:pt x="263" y="50"/>
                    <a:pt x="263" y="50"/>
                  </a:cubicBezTo>
                  <a:cubicBezTo>
                    <a:pt x="270" y="50"/>
                    <a:pt x="270" y="50"/>
                    <a:pt x="270" y="50"/>
                  </a:cubicBezTo>
                  <a:lnTo>
                    <a:pt x="270" y="58"/>
                  </a:lnTo>
                  <a:close/>
                  <a:moveTo>
                    <a:pt x="270" y="60"/>
                  </a:moveTo>
                  <a:cubicBezTo>
                    <a:pt x="270" y="67"/>
                    <a:pt x="270" y="67"/>
                    <a:pt x="270" y="67"/>
                  </a:cubicBezTo>
                  <a:cubicBezTo>
                    <a:pt x="263" y="67"/>
                    <a:pt x="263" y="67"/>
                    <a:pt x="263" y="67"/>
                  </a:cubicBezTo>
                  <a:cubicBezTo>
                    <a:pt x="263" y="60"/>
                    <a:pt x="263" y="60"/>
                    <a:pt x="263" y="60"/>
                  </a:cubicBezTo>
                  <a:lnTo>
                    <a:pt x="270" y="60"/>
                  </a:lnTo>
                  <a:close/>
                  <a:moveTo>
                    <a:pt x="270" y="69"/>
                  </a:moveTo>
                  <a:cubicBezTo>
                    <a:pt x="270" y="77"/>
                    <a:pt x="270" y="77"/>
                    <a:pt x="270" y="77"/>
                  </a:cubicBezTo>
                  <a:cubicBezTo>
                    <a:pt x="263" y="77"/>
                    <a:pt x="263" y="77"/>
                    <a:pt x="263" y="77"/>
                  </a:cubicBezTo>
                  <a:cubicBezTo>
                    <a:pt x="263" y="69"/>
                    <a:pt x="263" y="69"/>
                    <a:pt x="263" y="69"/>
                  </a:cubicBezTo>
                  <a:lnTo>
                    <a:pt x="270" y="69"/>
                  </a:lnTo>
                  <a:close/>
                  <a:moveTo>
                    <a:pt x="270" y="79"/>
                  </a:moveTo>
                  <a:cubicBezTo>
                    <a:pt x="270" y="86"/>
                    <a:pt x="270" y="86"/>
                    <a:pt x="270" y="86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63" y="79"/>
                    <a:pt x="263" y="79"/>
                    <a:pt x="263" y="79"/>
                  </a:cubicBezTo>
                  <a:lnTo>
                    <a:pt x="270" y="79"/>
                  </a:lnTo>
                  <a:close/>
                  <a:moveTo>
                    <a:pt x="272" y="79"/>
                  </a:moveTo>
                  <a:cubicBezTo>
                    <a:pt x="278" y="79"/>
                    <a:pt x="278" y="79"/>
                    <a:pt x="278" y="79"/>
                  </a:cubicBezTo>
                  <a:cubicBezTo>
                    <a:pt x="278" y="86"/>
                    <a:pt x="278" y="86"/>
                    <a:pt x="278" y="86"/>
                  </a:cubicBezTo>
                  <a:cubicBezTo>
                    <a:pt x="272" y="86"/>
                    <a:pt x="272" y="86"/>
                    <a:pt x="272" y="86"/>
                  </a:cubicBezTo>
                  <a:lnTo>
                    <a:pt x="272" y="79"/>
                  </a:lnTo>
                  <a:close/>
                  <a:moveTo>
                    <a:pt x="280" y="79"/>
                  </a:moveTo>
                  <a:cubicBezTo>
                    <a:pt x="287" y="79"/>
                    <a:pt x="287" y="79"/>
                    <a:pt x="287" y="79"/>
                  </a:cubicBezTo>
                  <a:cubicBezTo>
                    <a:pt x="287" y="86"/>
                    <a:pt x="287" y="86"/>
                    <a:pt x="287" y="86"/>
                  </a:cubicBezTo>
                  <a:cubicBezTo>
                    <a:pt x="280" y="86"/>
                    <a:pt x="280" y="86"/>
                    <a:pt x="280" y="86"/>
                  </a:cubicBezTo>
                  <a:lnTo>
                    <a:pt x="280" y="79"/>
                  </a:lnTo>
                  <a:close/>
                  <a:moveTo>
                    <a:pt x="288" y="79"/>
                  </a:moveTo>
                  <a:cubicBezTo>
                    <a:pt x="295" y="79"/>
                    <a:pt x="295" y="79"/>
                    <a:pt x="295" y="79"/>
                  </a:cubicBezTo>
                  <a:cubicBezTo>
                    <a:pt x="295" y="86"/>
                    <a:pt x="295" y="86"/>
                    <a:pt x="295" y="86"/>
                  </a:cubicBezTo>
                  <a:cubicBezTo>
                    <a:pt x="288" y="86"/>
                    <a:pt x="288" y="86"/>
                    <a:pt x="288" y="86"/>
                  </a:cubicBezTo>
                  <a:lnTo>
                    <a:pt x="288" y="79"/>
                  </a:lnTo>
                  <a:close/>
                  <a:moveTo>
                    <a:pt x="297" y="79"/>
                  </a:moveTo>
                  <a:cubicBezTo>
                    <a:pt x="304" y="79"/>
                    <a:pt x="304" y="79"/>
                    <a:pt x="304" y="79"/>
                  </a:cubicBezTo>
                  <a:cubicBezTo>
                    <a:pt x="304" y="86"/>
                    <a:pt x="304" y="86"/>
                    <a:pt x="304" y="86"/>
                  </a:cubicBezTo>
                  <a:cubicBezTo>
                    <a:pt x="297" y="86"/>
                    <a:pt x="297" y="86"/>
                    <a:pt x="297" y="86"/>
                  </a:cubicBezTo>
                  <a:lnTo>
                    <a:pt x="297" y="79"/>
                  </a:lnTo>
                  <a:close/>
                  <a:moveTo>
                    <a:pt x="305" y="79"/>
                  </a:moveTo>
                  <a:cubicBezTo>
                    <a:pt x="312" y="79"/>
                    <a:pt x="312" y="79"/>
                    <a:pt x="312" y="79"/>
                  </a:cubicBezTo>
                  <a:cubicBezTo>
                    <a:pt x="312" y="86"/>
                    <a:pt x="312" y="86"/>
                    <a:pt x="312" y="86"/>
                  </a:cubicBezTo>
                  <a:cubicBezTo>
                    <a:pt x="305" y="86"/>
                    <a:pt x="305" y="86"/>
                    <a:pt x="305" y="86"/>
                  </a:cubicBezTo>
                  <a:lnTo>
                    <a:pt x="305" y="79"/>
                  </a:lnTo>
                  <a:close/>
                  <a:moveTo>
                    <a:pt x="270" y="48"/>
                  </a:moveTo>
                  <a:cubicBezTo>
                    <a:pt x="263" y="48"/>
                    <a:pt x="263" y="48"/>
                    <a:pt x="263" y="48"/>
                  </a:cubicBezTo>
                  <a:cubicBezTo>
                    <a:pt x="263" y="41"/>
                    <a:pt x="263" y="41"/>
                    <a:pt x="263" y="41"/>
                  </a:cubicBezTo>
                  <a:cubicBezTo>
                    <a:pt x="270" y="41"/>
                    <a:pt x="270" y="41"/>
                    <a:pt x="270" y="41"/>
                  </a:cubicBezTo>
                  <a:lnTo>
                    <a:pt x="270" y="48"/>
                  </a:lnTo>
                  <a:close/>
                  <a:moveTo>
                    <a:pt x="263" y="88"/>
                  </a:moveTo>
                  <a:cubicBezTo>
                    <a:pt x="270" y="88"/>
                    <a:pt x="270" y="88"/>
                    <a:pt x="270" y="88"/>
                  </a:cubicBezTo>
                  <a:cubicBezTo>
                    <a:pt x="270" y="95"/>
                    <a:pt x="270" y="95"/>
                    <a:pt x="270" y="95"/>
                  </a:cubicBezTo>
                  <a:cubicBezTo>
                    <a:pt x="263" y="95"/>
                    <a:pt x="263" y="95"/>
                    <a:pt x="263" y="95"/>
                  </a:cubicBezTo>
                  <a:lnTo>
                    <a:pt x="263" y="88"/>
                  </a:lnTo>
                  <a:close/>
                  <a:moveTo>
                    <a:pt x="272" y="88"/>
                  </a:moveTo>
                  <a:cubicBezTo>
                    <a:pt x="278" y="88"/>
                    <a:pt x="278" y="88"/>
                    <a:pt x="278" y="88"/>
                  </a:cubicBezTo>
                  <a:cubicBezTo>
                    <a:pt x="278" y="95"/>
                    <a:pt x="278" y="95"/>
                    <a:pt x="278" y="95"/>
                  </a:cubicBezTo>
                  <a:cubicBezTo>
                    <a:pt x="272" y="95"/>
                    <a:pt x="272" y="95"/>
                    <a:pt x="272" y="95"/>
                  </a:cubicBezTo>
                  <a:lnTo>
                    <a:pt x="272" y="88"/>
                  </a:lnTo>
                  <a:close/>
                  <a:moveTo>
                    <a:pt x="280" y="88"/>
                  </a:moveTo>
                  <a:cubicBezTo>
                    <a:pt x="287" y="88"/>
                    <a:pt x="287" y="88"/>
                    <a:pt x="287" y="88"/>
                  </a:cubicBezTo>
                  <a:cubicBezTo>
                    <a:pt x="287" y="95"/>
                    <a:pt x="287" y="95"/>
                    <a:pt x="287" y="95"/>
                  </a:cubicBezTo>
                  <a:cubicBezTo>
                    <a:pt x="280" y="95"/>
                    <a:pt x="280" y="95"/>
                    <a:pt x="280" y="95"/>
                  </a:cubicBezTo>
                  <a:lnTo>
                    <a:pt x="280" y="88"/>
                  </a:lnTo>
                  <a:close/>
                  <a:moveTo>
                    <a:pt x="288" y="88"/>
                  </a:moveTo>
                  <a:cubicBezTo>
                    <a:pt x="295" y="88"/>
                    <a:pt x="295" y="88"/>
                    <a:pt x="295" y="88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288" y="95"/>
                    <a:pt x="288" y="95"/>
                    <a:pt x="288" y="95"/>
                  </a:cubicBezTo>
                  <a:lnTo>
                    <a:pt x="288" y="88"/>
                  </a:lnTo>
                  <a:close/>
                  <a:moveTo>
                    <a:pt x="297" y="88"/>
                  </a:moveTo>
                  <a:cubicBezTo>
                    <a:pt x="304" y="88"/>
                    <a:pt x="304" y="88"/>
                    <a:pt x="304" y="88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297" y="95"/>
                    <a:pt x="297" y="95"/>
                    <a:pt x="297" y="95"/>
                  </a:cubicBezTo>
                  <a:lnTo>
                    <a:pt x="297" y="88"/>
                  </a:lnTo>
                  <a:close/>
                  <a:moveTo>
                    <a:pt x="305" y="88"/>
                  </a:moveTo>
                  <a:cubicBezTo>
                    <a:pt x="312" y="88"/>
                    <a:pt x="312" y="88"/>
                    <a:pt x="312" y="88"/>
                  </a:cubicBezTo>
                  <a:cubicBezTo>
                    <a:pt x="312" y="95"/>
                    <a:pt x="312" y="95"/>
                    <a:pt x="312" y="95"/>
                  </a:cubicBezTo>
                  <a:cubicBezTo>
                    <a:pt x="305" y="95"/>
                    <a:pt x="305" y="95"/>
                    <a:pt x="305" y="95"/>
                  </a:cubicBezTo>
                  <a:lnTo>
                    <a:pt x="305" y="88"/>
                  </a:lnTo>
                  <a:close/>
                  <a:moveTo>
                    <a:pt x="312" y="36"/>
                  </a:moveTo>
                  <a:cubicBezTo>
                    <a:pt x="312" y="39"/>
                    <a:pt x="312" y="39"/>
                    <a:pt x="312" y="39"/>
                  </a:cubicBezTo>
                  <a:cubicBezTo>
                    <a:pt x="305" y="39"/>
                    <a:pt x="305" y="39"/>
                    <a:pt x="305" y="39"/>
                  </a:cubicBezTo>
                  <a:cubicBezTo>
                    <a:pt x="305" y="39"/>
                    <a:pt x="304" y="39"/>
                    <a:pt x="304" y="39"/>
                  </a:cubicBezTo>
                  <a:cubicBezTo>
                    <a:pt x="304" y="39"/>
                    <a:pt x="304" y="39"/>
                    <a:pt x="304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96" y="39"/>
                    <a:pt x="296" y="39"/>
                    <a:pt x="296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8" y="39"/>
                    <a:pt x="288" y="39"/>
                    <a:pt x="288" y="39"/>
                  </a:cubicBezTo>
                  <a:cubicBezTo>
                    <a:pt x="287" y="39"/>
                    <a:pt x="287" y="39"/>
                    <a:pt x="287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9" y="39"/>
                    <a:pt x="279" y="39"/>
                    <a:pt x="279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1" y="39"/>
                  </a:cubicBezTo>
                  <a:cubicBezTo>
                    <a:pt x="271" y="39"/>
                    <a:pt x="271" y="39"/>
                    <a:pt x="270" y="39"/>
                  </a:cubicBezTo>
                  <a:cubicBezTo>
                    <a:pt x="263" y="39"/>
                    <a:pt x="263" y="39"/>
                    <a:pt x="263" y="39"/>
                  </a:cubicBezTo>
                  <a:cubicBezTo>
                    <a:pt x="263" y="3"/>
                    <a:pt x="263" y="3"/>
                    <a:pt x="263" y="3"/>
                  </a:cubicBezTo>
                  <a:lnTo>
                    <a:pt x="312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281"/>
            <p:cNvSpPr>
              <a:spLocks noEditPoints="1"/>
            </p:cNvSpPr>
            <p:nvPr userDrawn="1"/>
          </p:nvSpPr>
          <p:spPr bwMode="auto">
            <a:xfrm>
              <a:off x="4313238" y="4302125"/>
              <a:ext cx="434975" cy="531813"/>
            </a:xfrm>
            <a:custGeom>
              <a:avLst/>
              <a:gdLst>
                <a:gd name="T0" fmla="*/ 217 w 274"/>
                <a:gd name="T1" fmla="*/ 119 h 335"/>
                <a:gd name="T2" fmla="*/ 178 w 274"/>
                <a:gd name="T3" fmla="*/ 80 h 335"/>
                <a:gd name="T4" fmla="*/ 217 w 274"/>
                <a:gd name="T5" fmla="*/ 80 h 335"/>
                <a:gd name="T6" fmla="*/ 139 w 274"/>
                <a:gd name="T7" fmla="*/ 0 h 335"/>
                <a:gd name="T8" fmla="*/ 56 w 274"/>
                <a:gd name="T9" fmla="*/ 80 h 335"/>
                <a:gd name="T10" fmla="*/ 96 w 274"/>
                <a:gd name="T11" fmla="*/ 80 h 335"/>
                <a:gd name="T12" fmla="*/ 56 w 274"/>
                <a:gd name="T13" fmla="*/ 119 h 335"/>
                <a:gd name="T14" fmla="*/ 96 w 274"/>
                <a:gd name="T15" fmla="*/ 119 h 335"/>
                <a:gd name="T16" fmla="*/ 0 w 274"/>
                <a:gd name="T17" fmla="*/ 216 h 335"/>
                <a:gd name="T18" fmla="*/ 117 w 274"/>
                <a:gd name="T19" fmla="*/ 216 h 335"/>
                <a:gd name="T20" fmla="*/ 117 w 274"/>
                <a:gd name="T21" fmla="*/ 335 h 335"/>
                <a:gd name="T22" fmla="*/ 156 w 274"/>
                <a:gd name="T23" fmla="*/ 335 h 335"/>
                <a:gd name="T24" fmla="*/ 156 w 274"/>
                <a:gd name="T25" fmla="*/ 216 h 335"/>
                <a:gd name="T26" fmla="*/ 274 w 274"/>
                <a:gd name="T27" fmla="*/ 216 h 335"/>
                <a:gd name="T28" fmla="*/ 183 w 274"/>
                <a:gd name="T29" fmla="*/ 119 h 335"/>
                <a:gd name="T30" fmla="*/ 217 w 274"/>
                <a:gd name="T31" fmla="*/ 119 h 335"/>
                <a:gd name="T32" fmla="*/ 252 w 274"/>
                <a:gd name="T33" fmla="*/ 207 h 335"/>
                <a:gd name="T34" fmla="*/ 152 w 274"/>
                <a:gd name="T35" fmla="*/ 207 h 335"/>
                <a:gd name="T36" fmla="*/ 152 w 274"/>
                <a:gd name="T37" fmla="*/ 331 h 335"/>
                <a:gd name="T38" fmla="*/ 122 w 274"/>
                <a:gd name="T39" fmla="*/ 331 h 335"/>
                <a:gd name="T40" fmla="*/ 122 w 274"/>
                <a:gd name="T41" fmla="*/ 207 h 335"/>
                <a:gd name="T42" fmla="*/ 21 w 274"/>
                <a:gd name="T43" fmla="*/ 207 h 335"/>
                <a:gd name="T44" fmla="*/ 113 w 274"/>
                <a:gd name="T45" fmla="*/ 110 h 335"/>
                <a:gd name="T46" fmla="*/ 78 w 274"/>
                <a:gd name="T47" fmla="*/ 110 h 335"/>
                <a:gd name="T48" fmla="*/ 113 w 274"/>
                <a:gd name="T49" fmla="*/ 75 h 335"/>
                <a:gd name="T50" fmla="*/ 78 w 274"/>
                <a:gd name="T51" fmla="*/ 75 h 335"/>
                <a:gd name="T52" fmla="*/ 139 w 274"/>
                <a:gd name="T53" fmla="*/ 9 h 335"/>
                <a:gd name="T54" fmla="*/ 200 w 274"/>
                <a:gd name="T55" fmla="*/ 75 h 335"/>
                <a:gd name="T56" fmla="*/ 161 w 274"/>
                <a:gd name="T57" fmla="*/ 75 h 335"/>
                <a:gd name="T58" fmla="*/ 200 w 274"/>
                <a:gd name="T59" fmla="*/ 110 h 335"/>
                <a:gd name="T60" fmla="*/ 161 w 274"/>
                <a:gd name="T61" fmla="*/ 110 h 335"/>
                <a:gd name="T62" fmla="*/ 252 w 274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7" y="216"/>
                  </a:lnTo>
                  <a:lnTo>
                    <a:pt x="117" y="335"/>
                  </a:lnTo>
                  <a:lnTo>
                    <a:pt x="156" y="335"/>
                  </a:lnTo>
                  <a:lnTo>
                    <a:pt x="156" y="216"/>
                  </a:lnTo>
                  <a:lnTo>
                    <a:pt x="274" y="216"/>
                  </a:lnTo>
                  <a:lnTo>
                    <a:pt x="183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52" y="207"/>
                  </a:lnTo>
                  <a:lnTo>
                    <a:pt x="152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1" y="207"/>
                  </a:lnTo>
                  <a:lnTo>
                    <a:pt x="113" y="110"/>
                  </a:lnTo>
                  <a:lnTo>
                    <a:pt x="78" y="110"/>
                  </a:lnTo>
                  <a:lnTo>
                    <a:pt x="113" y="75"/>
                  </a:lnTo>
                  <a:lnTo>
                    <a:pt x="78" y="75"/>
                  </a:lnTo>
                  <a:lnTo>
                    <a:pt x="139" y="9"/>
                  </a:lnTo>
                  <a:lnTo>
                    <a:pt x="200" y="75"/>
                  </a:lnTo>
                  <a:lnTo>
                    <a:pt x="161" y="75"/>
                  </a:lnTo>
                  <a:lnTo>
                    <a:pt x="200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282"/>
            <p:cNvSpPr>
              <a:spLocks noEditPoints="1"/>
            </p:cNvSpPr>
            <p:nvPr userDrawn="1"/>
          </p:nvSpPr>
          <p:spPr bwMode="auto">
            <a:xfrm>
              <a:off x="7381875" y="4302125"/>
              <a:ext cx="428625" cy="531813"/>
            </a:xfrm>
            <a:custGeom>
              <a:avLst/>
              <a:gdLst>
                <a:gd name="T0" fmla="*/ 217 w 270"/>
                <a:gd name="T1" fmla="*/ 119 h 335"/>
                <a:gd name="T2" fmla="*/ 178 w 270"/>
                <a:gd name="T3" fmla="*/ 80 h 335"/>
                <a:gd name="T4" fmla="*/ 217 w 270"/>
                <a:gd name="T5" fmla="*/ 80 h 335"/>
                <a:gd name="T6" fmla="*/ 139 w 270"/>
                <a:gd name="T7" fmla="*/ 0 h 335"/>
                <a:gd name="T8" fmla="*/ 56 w 270"/>
                <a:gd name="T9" fmla="*/ 80 h 335"/>
                <a:gd name="T10" fmla="*/ 96 w 270"/>
                <a:gd name="T11" fmla="*/ 80 h 335"/>
                <a:gd name="T12" fmla="*/ 56 w 270"/>
                <a:gd name="T13" fmla="*/ 119 h 335"/>
                <a:gd name="T14" fmla="*/ 96 w 270"/>
                <a:gd name="T15" fmla="*/ 119 h 335"/>
                <a:gd name="T16" fmla="*/ 0 w 270"/>
                <a:gd name="T17" fmla="*/ 216 h 335"/>
                <a:gd name="T18" fmla="*/ 113 w 270"/>
                <a:gd name="T19" fmla="*/ 216 h 335"/>
                <a:gd name="T20" fmla="*/ 113 w 270"/>
                <a:gd name="T21" fmla="*/ 335 h 335"/>
                <a:gd name="T22" fmla="*/ 157 w 270"/>
                <a:gd name="T23" fmla="*/ 335 h 335"/>
                <a:gd name="T24" fmla="*/ 157 w 270"/>
                <a:gd name="T25" fmla="*/ 216 h 335"/>
                <a:gd name="T26" fmla="*/ 270 w 270"/>
                <a:gd name="T27" fmla="*/ 216 h 335"/>
                <a:gd name="T28" fmla="*/ 178 w 270"/>
                <a:gd name="T29" fmla="*/ 119 h 335"/>
                <a:gd name="T30" fmla="*/ 217 w 270"/>
                <a:gd name="T31" fmla="*/ 119 h 335"/>
                <a:gd name="T32" fmla="*/ 252 w 270"/>
                <a:gd name="T33" fmla="*/ 207 h 335"/>
                <a:gd name="T34" fmla="*/ 148 w 270"/>
                <a:gd name="T35" fmla="*/ 207 h 335"/>
                <a:gd name="T36" fmla="*/ 148 w 270"/>
                <a:gd name="T37" fmla="*/ 331 h 335"/>
                <a:gd name="T38" fmla="*/ 122 w 270"/>
                <a:gd name="T39" fmla="*/ 331 h 335"/>
                <a:gd name="T40" fmla="*/ 122 w 270"/>
                <a:gd name="T41" fmla="*/ 207 h 335"/>
                <a:gd name="T42" fmla="*/ 22 w 270"/>
                <a:gd name="T43" fmla="*/ 207 h 335"/>
                <a:gd name="T44" fmla="*/ 113 w 270"/>
                <a:gd name="T45" fmla="*/ 110 h 335"/>
                <a:gd name="T46" fmla="*/ 74 w 270"/>
                <a:gd name="T47" fmla="*/ 110 h 335"/>
                <a:gd name="T48" fmla="*/ 113 w 270"/>
                <a:gd name="T49" fmla="*/ 75 h 335"/>
                <a:gd name="T50" fmla="*/ 74 w 270"/>
                <a:gd name="T51" fmla="*/ 75 h 335"/>
                <a:gd name="T52" fmla="*/ 139 w 270"/>
                <a:gd name="T53" fmla="*/ 9 h 335"/>
                <a:gd name="T54" fmla="*/ 196 w 270"/>
                <a:gd name="T55" fmla="*/ 75 h 335"/>
                <a:gd name="T56" fmla="*/ 161 w 270"/>
                <a:gd name="T57" fmla="*/ 75 h 335"/>
                <a:gd name="T58" fmla="*/ 196 w 270"/>
                <a:gd name="T59" fmla="*/ 110 h 335"/>
                <a:gd name="T60" fmla="*/ 161 w 270"/>
                <a:gd name="T61" fmla="*/ 110 h 335"/>
                <a:gd name="T62" fmla="*/ 252 w 270"/>
                <a:gd name="T63" fmla="*/ 207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0" h="335">
                  <a:moveTo>
                    <a:pt x="217" y="119"/>
                  </a:moveTo>
                  <a:lnTo>
                    <a:pt x="178" y="80"/>
                  </a:lnTo>
                  <a:lnTo>
                    <a:pt x="217" y="80"/>
                  </a:lnTo>
                  <a:lnTo>
                    <a:pt x="139" y="0"/>
                  </a:lnTo>
                  <a:lnTo>
                    <a:pt x="56" y="80"/>
                  </a:lnTo>
                  <a:lnTo>
                    <a:pt x="96" y="80"/>
                  </a:lnTo>
                  <a:lnTo>
                    <a:pt x="56" y="119"/>
                  </a:lnTo>
                  <a:lnTo>
                    <a:pt x="96" y="119"/>
                  </a:lnTo>
                  <a:lnTo>
                    <a:pt x="0" y="216"/>
                  </a:lnTo>
                  <a:lnTo>
                    <a:pt x="113" y="216"/>
                  </a:lnTo>
                  <a:lnTo>
                    <a:pt x="113" y="335"/>
                  </a:lnTo>
                  <a:lnTo>
                    <a:pt x="157" y="335"/>
                  </a:lnTo>
                  <a:lnTo>
                    <a:pt x="157" y="216"/>
                  </a:lnTo>
                  <a:lnTo>
                    <a:pt x="270" y="216"/>
                  </a:lnTo>
                  <a:lnTo>
                    <a:pt x="178" y="119"/>
                  </a:lnTo>
                  <a:lnTo>
                    <a:pt x="217" y="119"/>
                  </a:lnTo>
                  <a:close/>
                  <a:moveTo>
                    <a:pt x="252" y="207"/>
                  </a:moveTo>
                  <a:lnTo>
                    <a:pt x="148" y="207"/>
                  </a:lnTo>
                  <a:lnTo>
                    <a:pt x="148" y="331"/>
                  </a:lnTo>
                  <a:lnTo>
                    <a:pt x="122" y="331"/>
                  </a:lnTo>
                  <a:lnTo>
                    <a:pt x="122" y="207"/>
                  </a:lnTo>
                  <a:lnTo>
                    <a:pt x="22" y="207"/>
                  </a:lnTo>
                  <a:lnTo>
                    <a:pt x="113" y="110"/>
                  </a:lnTo>
                  <a:lnTo>
                    <a:pt x="74" y="110"/>
                  </a:lnTo>
                  <a:lnTo>
                    <a:pt x="113" y="75"/>
                  </a:lnTo>
                  <a:lnTo>
                    <a:pt x="74" y="75"/>
                  </a:lnTo>
                  <a:lnTo>
                    <a:pt x="139" y="9"/>
                  </a:lnTo>
                  <a:lnTo>
                    <a:pt x="196" y="75"/>
                  </a:lnTo>
                  <a:lnTo>
                    <a:pt x="161" y="75"/>
                  </a:lnTo>
                  <a:lnTo>
                    <a:pt x="196" y="110"/>
                  </a:lnTo>
                  <a:lnTo>
                    <a:pt x="161" y="110"/>
                  </a:lnTo>
                  <a:lnTo>
                    <a:pt x="252" y="2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283"/>
            <p:cNvSpPr>
              <a:spLocks noEditPoints="1"/>
            </p:cNvSpPr>
            <p:nvPr userDrawn="1"/>
          </p:nvSpPr>
          <p:spPr bwMode="auto">
            <a:xfrm>
              <a:off x="11722100" y="4714875"/>
              <a:ext cx="26988" cy="34925"/>
            </a:xfrm>
            <a:custGeom>
              <a:avLst/>
              <a:gdLst>
                <a:gd name="T0" fmla="*/ 2 w 4"/>
                <a:gd name="T1" fmla="*/ 0 h 5"/>
                <a:gd name="T2" fmla="*/ 0 w 4"/>
                <a:gd name="T3" fmla="*/ 1 h 5"/>
                <a:gd name="T4" fmla="*/ 1 w 4"/>
                <a:gd name="T5" fmla="*/ 4 h 5"/>
                <a:gd name="T6" fmla="*/ 2 w 4"/>
                <a:gd name="T7" fmla="*/ 5 h 5"/>
                <a:gd name="T8" fmla="*/ 3 w 4"/>
                <a:gd name="T9" fmla="*/ 4 h 5"/>
                <a:gd name="T10" fmla="*/ 3 w 4"/>
                <a:gd name="T11" fmla="*/ 1 h 5"/>
                <a:gd name="T12" fmla="*/ 2 w 4"/>
                <a:gd name="T13" fmla="*/ 0 h 5"/>
                <a:gd name="T14" fmla="*/ 2 w 4"/>
                <a:gd name="T15" fmla="*/ 4 h 5"/>
                <a:gd name="T16" fmla="*/ 1 w 4"/>
                <a:gd name="T17" fmla="*/ 3 h 5"/>
                <a:gd name="T18" fmla="*/ 1 w 4"/>
                <a:gd name="T19" fmla="*/ 1 h 5"/>
                <a:gd name="T20" fmla="*/ 2 w 4"/>
                <a:gd name="T21" fmla="*/ 1 h 5"/>
                <a:gd name="T22" fmla="*/ 2 w 4"/>
                <a:gd name="T23" fmla="*/ 1 h 5"/>
                <a:gd name="T24" fmla="*/ 2 w 4"/>
                <a:gd name="T2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0"/>
                  </a:moveTo>
                  <a:cubicBezTo>
                    <a:pt x="1" y="0"/>
                    <a:pt x="1" y="0"/>
                    <a:pt x="0" y="1"/>
                  </a:cubicBezTo>
                  <a:cubicBezTo>
                    <a:pt x="0" y="1"/>
                    <a:pt x="0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4" y="4"/>
                    <a:pt x="4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lose/>
                  <a:moveTo>
                    <a:pt x="2" y="4"/>
                  </a:moveTo>
                  <a:cubicBezTo>
                    <a:pt x="2" y="4"/>
                    <a:pt x="2" y="4"/>
                    <a:pt x="1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84"/>
            <p:cNvSpPr>
              <a:spLocks noEditPoints="1"/>
            </p:cNvSpPr>
            <p:nvPr userDrawn="1"/>
          </p:nvSpPr>
          <p:spPr bwMode="auto">
            <a:xfrm>
              <a:off x="11798300" y="4778375"/>
              <a:ext cx="20638" cy="34925"/>
            </a:xfrm>
            <a:custGeom>
              <a:avLst/>
              <a:gdLst>
                <a:gd name="T0" fmla="*/ 0 w 3"/>
                <a:gd name="T1" fmla="*/ 3 h 5"/>
                <a:gd name="T2" fmla="*/ 1 w 3"/>
                <a:gd name="T3" fmla="*/ 5 h 5"/>
                <a:gd name="T4" fmla="*/ 2 w 3"/>
                <a:gd name="T5" fmla="*/ 5 h 5"/>
                <a:gd name="T6" fmla="*/ 3 w 3"/>
                <a:gd name="T7" fmla="*/ 4 h 5"/>
                <a:gd name="T8" fmla="*/ 3 w 3"/>
                <a:gd name="T9" fmla="*/ 1 h 5"/>
                <a:gd name="T10" fmla="*/ 1 w 3"/>
                <a:gd name="T11" fmla="*/ 0 h 5"/>
                <a:gd name="T12" fmla="*/ 0 w 3"/>
                <a:gd name="T13" fmla="*/ 3 h 5"/>
                <a:gd name="T14" fmla="*/ 2 w 3"/>
                <a:gd name="T15" fmla="*/ 1 h 5"/>
                <a:gd name="T16" fmla="*/ 2 w 3"/>
                <a:gd name="T17" fmla="*/ 2 h 5"/>
                <a:gd name="T18" fmla="*/ 2 w 3"/>
                <a:gd name="T19" fmla="*/ 4 h 5"/>
                <a:gd name="T20" fmla="*/ 2 w 3"/>
                <a:gd name="T21" fmla="*/ 4 h 5"/>
                <a:gd name="T22" fmla="*/ 1 w 3"/>
                <a:gd name="T23" fmla="*/ 4 h 5"/>
                <a:gd name="T24" fmla="*/ 1 w 3"/>
                <a:gd name="T25" fmla="*/ 3 h 5"/>
                <a:gd name="T26" fmla="*/ 1 w 3"/>
                <a:gd name="T27" fmla="*/ 1 h 5"/>
                <a:gd name="T28" fmla="*/ 2 w 3"/>
                <a:gd name="T2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" h="5">
                  <a:moveTo>
                    <a:pt x="0" y="3"/>
                  </a:moveTo>
                  <a:cubicBezTo>
                    <a:pt x="0" y="4"/>
                    <a:pt x="1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3" y="4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85"/>
            <p:cNvSpPr>
              <a:spLocks noEditPoints="1"/>
            </p:cNvSpPr>
            <p:nvPr userDrawn="1"/>
          </p:nvSpPr>
          <p:spPr bwMode="auto">
            <a:xfrm>
              <a:off x="10941050" y="4232275"/>
              <a:ext cx="1244600" cy="615950"/>
            </a:xfrm>
            <a:custGeom>
              <a:avLst/>
              <a:gdLst>
                <a:gd name="T0" fmla="*/ 175 w 180"/>
                <a:gd name="T1" fmla="*/ 84 h 88"/>
                <a:gd name="T2" fmla="*/ 168 w 180"/>
                <a:gd name="T3" fmla="*/ 84 h 88"/>
                <a:gd name="T4" fmla="*/ 168 w 180"/>
                <a:gd name="T5" fmla="*/ 3 h 88"/>
                <a:gd name="T6" fmla="*/ 165 w 180"/>
                <a:gd name="T7" fmla="*/ 0 h 88"/>
                <a:gd name="T8" fmla="*/ 56 w 180"/>
                <a:gd name="T9" fmla="*/ 0 h 88"/>
                <a:gd name="T10" fmla="*/ 52 w 180"/>
                <a:gd name="T11" fmla="*/ 5 h 88"/>
                <a:gd name="T12" fmla="*/ 52 w 180"/>
                <a:gd name="T13" fmla="*/ 42 h 88"/>
                <a:gd name="T14" fmla="*/ 125 w 180"/>
                <a:gd name="T15" fmla="*/ 43 h 88"/>
                <a:gd name="T16" fmla="*/ 127 w 180"/>
                <a:gd name="T17" fmla="*/ 65 h 88"/>
                <a:gd name="T18" fmla="*/ 165 w 180"/>
                <a:gd name="T19" fmla="*/ 66 h 88"/>
                <a:gd name="T20" fmla="*/ 107 w 180"/>
                <a:gd name="T21" fmla="*/ 85 h 88"/>
                <a:gd name="T22" fmla="*/ 126 w 180"/>
                <a:gd name="T23" fmla="*/ 66 h 88"/>
                <a:gd name="T24" fmla="*/ 126 w 180"/>
                <a:gd name="T25" fmla="*/ 45 h 88"/>
                <a:gd name="T26" fmla="*/ 21 w 180"/>
                <a:gd name="T27" fmla="*/ 43 h 88"/>
                <a:gd name="T28" fmla="*/ 17 w 180"/>
                <a:gd name="T29" fmla="*/ 44 h 88"/>
                <a:gd name="T30" fmla="*/ 16 w 180"/>
                <a:gd name="T31" fmla="*/ 49 h 88"/>
                <a:gd name="T32" fmla="*/ 15 w 180"/>
                <a:gd name="T33" fmla="*/ 65 h 88"/>
                <a:gd name="T34" fmla="*/ 13 w 180"/>
                <a:gd name="T35" fmla="*/ 64 h 88"/>
                <a:gd name="T36" fmla="*/ 10 w 180"/>
                <a:gd name="T37" fmla="*/ 62 h 88"/>
                <a:gd name="T38" fmla="*/ 6 w 180"/>
                <a:gd name="T39" fmla="*/ 62 h 88"/>
                <a:gd name="T40" fmla="*/ 5 w 180"/>
                <a:gd name="T41" fmla="*/ 68 h 88"/>
                <a:gd name="T42" fmla="*/ 5 w 180"/>
                <a:gd name="T43" fmla="*/ 84 h 88"/>
                <a:gd name="T44" fmla="*/ 0 w 180"/>
                <a:gd name="T45" fmla="*/ 86 h 88"/>
                <a:gd name="T46" fmla="*/ 3 w 180"/>
                <a:gd name="T47" fmla="*/ 88 h 88"/>
                <a:gd name="T48" fmla="*/ 6 w 180"/>
                <a:gd name="T49" fmla="*/ 88 h 88"/>
                <a:gd name="T50" fmla="*/ 172 w 180"/>
                <a:gd name="T51" fmla="*/ 88 h 88"/>
                <a:gd name="T52" fmla="*/ 180 w 180"/>
                <a:gd name="T53" fmla="*/ 87 h 88"/>
                <a:gd name="T54" fmla="*/ 178 w 180"/>
                <a:gd name="T55" fmla="*/ 87 h 88"/>
                <a:gd name="T56" fmla="*/ 169 w 180"/>
                <a:gd name="T57" fmla="*/ 87 h 88"/>
                <a:gd name="T58" fmla="*/ 5 w 180"/>
                <a:gd name="T59" fmla="*/ 87 h 88"/>
                <a:gd name="T60" fmla="*/ 1 w 180"/>
                <a:gd name="T61" fmla="*/ 86 h 88"/>
                <a:gd name="T62" fmla="*/ 4 w 180"/>
                <a:gd name="T63" fmla="*/ 85 h 88"/>
                <a:gd name="T64" fmla="*/ 6 w 180"/>
                <a:gd name="T65" fmla="*/ 85 h 88"/>
                <a:gd name="T66" fmla="*/ 6 w 180"/>
                <a:gd name="T67" fmla="*/ 68 h 88"/>
                <a:gd name="T68" fmla="*/ 7 w 180"/>
                <a:gd name="T69" fmla="*/ 63 h 88"/>
                <a:gd name="T70" fmla="*/ 10 w 180"/>
                <a:gd name="T71" fmla="*/ 63 h 88"/>
                <a:gd name="T72" fmla="*/ 12 w 180"/>
                <a:gd name="T73" fmla="*/ 64 h 88"/>
                <a:gd name="T74" fmla="*/ 13 w 180"/>
                <a:gd name="T75" fmla="*/ 66 h 88"/>
                <a:gd name="T76" fmla="*/ 17 w 180"/>
                <a:gd name="T77" fmla="*/ 66 h 88"/>
                <a:gd name="T78" fmla="*/ 17 w 180"/>
                <a:gd name="T79" fmla="*/ 66 h 88"/>
                <a:gd name="T80" fmla="*/ 17 w 180"/>
                <a:gd name="T81" fmla="*/ 48 h 88"/>
                <a:gd name="T82" fmla="*/ 20 w 180"/>
                <a:gd name="T83" fmla="*/ 44 h 88"/>
                <a:gd name="T84" fmla="*/ 125 w 180"/>
                <a:gd name="T85" fmla="*/ 44 h 88"/>
                <a:gd name="T86" fmla="*/ 126 w 180"/>
                <a:gd name="T87" fmla="*/ 65 h 88"/>
                <a:gd name="T88" fmla="*/ 106 w 180"/>
                <a:gd name="T89" fmla="*/ 66 h 88"/>
                <a:gd name="T90" fmla="*/ 107 w 180"/>
                <a:gd name="T91" fmla="*/ 85 h 88"/>
                <a:gd name="T92" fmla="*/ 166 w 180"/>
                <a:gd name="T93" fmla="*/ 85 h 88"/>
                <a:gd name="T94" fmla="*/ 166 w 180"/>
                <a:gd name="T95" fmla="*/ 65 h 88"/>
                <a:gd name="T96" fmla="*/ 128 w 180"/>
                <a:gd name="T97" fmla="*/ 45 h 88"/>
                <a:gd name="T98" fmla="*/ 53 w 180"/>
                <a:gd name="T99" fmla="*/ 42 h 88"/>
                <a:gd name="T100" fmla="*/ 53 w 180"/>
                <a:gd name="T101" fmla="*/ 5 h 88"/>
                <a:gd name="T102" fmla="*/ 56 w 180"/>
                <a:gd name="T103" fmla="*/ 1 h 88"/>
                <a:gd name="T104" fmla="*/ 165 w 180"/>
                <a:gd name="T105" fmla="*/ 1 h 88"/>
                <a:gd name="T106" fmla="*/ 167 w 180"/>
                <a:gd name="T107" fmla="*/ 3 h 88"/>
                <a:gd name="T108" fmla="*/ 167 w 180"/>
                <a:gd name="T109" fmla="*/ 85 h 88"/>
                <a:gd name="T110" fmla="*/ 174 w 180"/>
                <a:gd name="T111" fmla="*/ 85 h 88"/>
                <a:gd name="T112" fmla="*/ 179 w 180"/>
                <a:gd name="T113" fmla="*/ 86 h 88"/>
                <a:gd name="T114" fmla="*/ 178 w 180"/>
                <a:gd name="T115" fmla="*/ 8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0" h="88">
                  <a:moveTo>
                    <a:pt x="180" y="85"/>
                  </a:moveTo>
                  <a:cubicBezTo>
                    <a:pt x="179" y="84"/>
                    <a:pt x="177" y="84"/>
                    <a:pt x="175" y="84"/>
                  </a:cubicBezTo>
                  <a:cubicBezTo>
                    <a:pt x="175" y="84"/>
                    <a:pt x="175" y="84"/>
                    <a:pt x="174" y="84"/>
                  </a:cubicBezTo>
                  <a:cubicBezTo>
                    <a:pt x="168" y="84"/>
                    <a:pt x="168" y="84"/>
                    <a:pt x="168" y="84"/>
                  </a:cubicBezTo>
                  <a:cubicBezTo>
                    <a:pt x="168" y="80"/>
                    <a:pt x="168" y="73"/>
                    <a:pt x="168" y="64"/>
                  </a:cubicBezTo>
                  <a:cubicBezTo>
                    <a:pt x="168" y="40"/>
                    <a:pt x="168" y="4"/>
                    <a:pt x="168" y="3"/>
                  </a:cubicBezTo>
                  <a:cubicBezTo>
                    <a:pt x="168" y="3"/>
                    <a:pt x="168" y="2"/>
                    <a:pt x="167" y="1"/>
                  </a:cubicBezTo>
                  <a:cubicBezTo>
                    <a:pt x="167" y="0"/>
                    <a:pt x="166" y="0"/>
                    <a:pt x="165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0"/>
                    <a:pt x="54" y="0"/>
                    <a:pt x="53" y="0"/>
                  </a:cubicBezTo>
                  <a:cubicBezTo>
                    <a:pt x="52" y="0"/>
                    <a:pt x="52" y="3"/>
                    <a:pt x="52" y="5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125" y="43"/>
                    <a:pt x="125" y="43"/>
                    <a:pt x="125" y="43"/>
                  </a:cubicBezTo>
                  <a:cubicBezTo>
                    <a:pt x="126" y="43"/>
                    <a:pt x="127" y="44"/>
                    <a:pt x="127" y="45"/>
                  </a:cubicBezTo>
                  <a:cubicBezTo>
                    <a:pt x="127" y="65"/>
                    <a:pt x="127" y="65"/>
                    <a:pt x="127" y="65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65" y="66"/>
                    <a:pt x="165" y="66"/>
                    <a:pt x="165" y="66"/>
                  </a:cubicBezTo>
                  <a:cubicBezTo>
                    <a:pt x="165" y="85"/>
                    <a:pt x="165" y="85"/>
                    <a:pt x="165" y="85"/>
                  </a:cubicBezTo>
                  <a:cubicBezTo>
                    <a:pt x="107" y="85"/>
                    <a:pt x="107" y="85"/>
                    <a:pt x="107" y="85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26" y="66"/>
                    <a:pt x="126" y="66"/>
                    <a:pt x="126" y="66"/>
                  </a:cubicBezTo>
                  <a:cubicBezTo>
                    <a:pt x="126" y="66"/>
                    <a:pt x="126" y="66"/>
                    <a:pt x="126" y="65"/>
                  </a:cubicBezTo>
                  <a:cubicBezTo>
                    <a:pt x="126" y="45"/>
                    <a:pt x="126" y="45"/>
                    <a:pt x="126" y="45"/>
                  </a:cubicBezTo>
                  <a:cubicBezTo>
                    <a:pt x="126" y="44"/>
                    <a:pt x="126" y="43"/>
                    <a:pt x="125" y="43"/>
                  </a:cubicBezTo>
                  <a:cubicBezTo>
                    <a:pt x="21" y="43"/>
                    <a:pt x="21" y="43"/>
                    <a:pt x="21" y="43"/>
                  </a:cubicBezTo>
                  <a:cubicBezTo>
                    <a:pt x="21" y="43"/>
                    <a:pt x="21" y="43"/>
                    <a:pt x="20" y="43"/>
                  </a:cubicBezTo>
                  <a:cubicBezTo>
                    <a:pt x="19" y="43"/>
                    <a:pt x="18" y="43"/>
                    <a:pt x="17" y="44"/>
                  </a:cubicBezTo>
                  <a:cubicBezTo>
                    <a:pt x="16" y="44"/>
                    <a:pt x="16" y="46"/>
                    <a:pt x="16" y="48"/>
                  </a:cubicBezTo>
                  <a:cubicBezTo>
                    <a:pt x="16" y="48"/>
                    <a:pt x="16" y="49"/>
                    <a:pt x="16" y="4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6" y="65"/>
                    <a:pt x="15" y="65"/>
                  </a:cubicBezTo>
                  <a:cubicBezTo>
                    <a:pt x="15" y="65"/>
                    <a:pt x="14" y="65"/>
                    <a:pt x="13" y="65"/>
                  </a:cubicBezTo>
                  <a:cubicBezTo>
                    <a:pt x="13" y="65"/>
                    <a:pt x="13" y="65"/>
                    <a:pt x="13" y="64"/>
                  </a:cubicBezTo>
                  <a:cubicBezTo>
                    <a:pt x="13" y="64"/>
                    <a:pt x="13" y="63"/>
                    <a:pt x="13" y="62"/>
                  </a:cubicBezTo>
                  <a:cubicBezTo>
                    <a:pt x="12" y="62"/>
                    <a:pt x="11" y="62"/>
                    <a:pt x="10" y="62"/>
                  </a:cubicBezTo>
                  <a:cubicBezTo>
                    <a:pt x="10" y="62"/>
                    <a:pt x="9" y="62"/>
                    <a:pt x="9" y="62"/>
                  </a:cubicBezTo>
                  <a:cubicBezTo>
                    <a:pt x="8" y="62"/>
                    <a:pt x="7" y="62"/>
                    <a:pt x="6" y="62"/>
                  </a:cubicBezTo>
                  <a:cubicBezTo>
                    <a:pt x="5" y="63"/>
                    <a:pt x="5" y="64"/>
                    <a:pt x="5" y="66"/>
                  </a:cubicBezTo>
                  <a:cubicBezTo>
                    <a:pt x="5" y="67"/>
                    <a:pt x="5" y="67"/>
                    <a:pt x="5" y="68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5" y="76"/>
                    <a:pt x="5" y="81"/>
                    <a:pt x="5" y="84"/>
                  </a:cubicBezTo>
                  <a:cubicBezTo>
                    <a:pt x="5" y="84"/>
                    <a:pt x="5" y="84"/>
                    <a:pt x="4" y="84"/>
                  </a:cubicBezTo>
                  <a:cubicBezTo>
                    <a:pt x="3" y="84"/>
                    <a:pt x="0" y="84"/>
                    <a:pt x="0" y="86"/>
                  </a:cubicBezTo>
                  <a:cubicBezTo>
                    <a:pt x="0" y="87"/>
                    <a:pt x="0" y="87"/>
                    <a:pt x="1" y="87"/>
                  </a:cubicBezTo>
                  <a:cubicBezTo>
                    <a:pt x="1" y="88"/>
                    <a:pt x="2" y="88"/>
                    <a:pt x="3" y="88"/>
                  </a:cubicBezTo>
                  <a:cubicBezTo>
                    <a:pt x="4" y="88"/>
                    <a:pt x="4" y="88"/>
                    <a:pt x="5" y="88"/>
                  </a:cubicBezTo>
                  <a:cubicBezTo>
                    <a:pt x="5" y="88"/>
                    <a:pt x="6" y="88"/>
                    <a:pt x="6" y="88"/>
                  </a:cubicBezTo>
                  <a:cubicBezTo>
                    <a:pt x="169" y="88"/>
                    <a:pt x="169" y="88"/>
                    <a:pt x="169" y="88"/>
                  </a:cubicBezTo>
                  <a:cubicBezTo>
                    <a:pt x="170" y="88"/>
                    <a:pt x="171" y="88"/>
                    <a:pt x="172" y="88"/>
                  </a:cubicBezTo>
                  <a:cubicBezTo>
                    <a:pt x="174" y="88"/>
                    <a:pt x="176" y="88"/>
                    <a:pt x="178" y="88"/>
                  </a:cubicBezTo>
                  <a:cubicBezTo>
                    <a:pt x="180" y="88"/>
                    <a:pt x="180" y="87"/>
                    <a:pt x="180" y="87"/>
                  </a:cubicBezTo>
                  <a:cubicBezTo>
                    <a:pt x="180" y="86"/>
                    <a:pt x="180" y="85"/>
                    <a:pt x="180" y="85"/>
                  </a:cubicBezTo>
                  <a:close/>
                  <a:moveTo>
                    <a:pt x="178" y="87"/>
                  </a:moveTo>
                  <a:cubicBezTo>
                    <a:pt x="176" y="87"/>
                    <a:pt x="174" y="87"/>
                    <a:pt x="172" y="87"/>
                  </a:cubicBezTo>
                  <a:cubicBezTo>
                    <a:pt x="171" y="87"/>
                    <a:pt x="170" y="87"/>
                    <a:pt x="169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87"/>
                    <a:pt x="5" y="87"/>
                    <a:pt x="5" y="87"/>
                  </a:cubicBezTo>
                  <a:cubicBezTo>
                    <a:pt x="3" y="87"/>
                    <a:pt x="2" y="87"/>
                    <a:pt x="1" y="87"/>
                  </a:cubicBezTo>
                  <a:cubicBezTo>
                    <a:pt x="1" y="87"/>
                    <a:pt x="1" y="87"/>
                    <a:pt x="1" y="86"/>
                  </a:cubicBezTo>
                  <a:cubicBezTo>
                    <a:pt x="1" y="85"/>
                    <a:pt x="2" y="85"/>
                    <a:pt x="3" y="85"/>
                  </a:cubicBezTo>
                  <a:cubicBezTo>
                    <a:pt x="3" y="85"/>
                    <a:pt x="4" y="85"/>
                    <a:pt x="4" y="85"/>
                  </a:cubicBezTo>
                  <a:cubicBezTo>
                    <a:pt x="5" y="85"/>
                    <a:pt x="5" y="85"/>
                    <a:pt x="6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1"/>
                    <a:pt x="6" y="76"/>
                    <a:pt x="6" y="72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7"/>
                    <a:pt x="6" y="67"/>
                    <a:pt x="6" y="66"/>
                  </a:cubicBezTo>
                  <a:cubicBezTo>
                    <a:pt x="6" y="65"/>
                    <a:pt x="6" y="63"/>
                    <a:pt x="7" y="63"/>
                  </a:cubicBezTo>
                  <a:cubicBezTo>
                    <a:pt x="7" y="62"/>
                    <a:pt x="8" y="63"/>
                    <a:pt x="9" y="63"/>
                  </a:cubicBezTo>
                  <a:cubicBezTo>
                    <a:pt x="9" y="63"/>
                    <a:pt x="10" y="63"/>
                    <a:pt x="10" y="63"/>
                  </a:cubicBezTo>
                  <a:cubicBezTo>
                    <a:pt x="11" y="62"/>
                    <a:pt x="12" y="62"/>
                    <a:pt x="12" y="63"/>
                  </a:cubicBezTo>
                  <a:cubicBezTo>
                    <a:pt x="12" y="63"/>
                    <a:pt x="12" y="64"/>
                    <a:pt x="12" y="64"/>
                  </a:cubicBezTo>
                  <a:cubicBezTo>
                    <a:pt x="12" y="65"/>
                    <a:pt x="12" y="65"/>
                    <a:pt x="12" y="66"/>
                  </a:cubicBezTo>
                  <a:cubicBezTo>
                    <a:pt x="12" y="66"/>
                    <a:pt x="12" y="66"/>
                    <a:pt x="13" y="66"/>
                  </a:cubicBezTo>
                  <a:cubicBezTo>
                    <a:pt x="13" y="66"/>
                    <a:pt x="14" y="66"/>
                    <a:pt x="15" y="66"/>
                  </a:cubicBezTo>
                  <a:cubicBezTo>
                    <a:pt x="16" y="66"/>
                    <a:pt x="16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49"/>
                    <a:pt x="17" y="48"/>
                    <a:pt x="17" y="48"/>
                  </a:cubicBezTo>
                  <a:cubicBezTo>
                    <a:pt x="17" y="47"/>
                    <a:pt x="17" y="45"/>
                    <a:pt x="18" y="44"/>
                  </a:cubicBezTo>
                  <a:cubicBezTo>
                    <a:pt x="18" y="44"/>
                    <a:pt x="19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125" y="44"/>
                    <a:pt x="125" y="44"/>
                    <a:pt x="125" y="44"/>
                  </a:cubicBezTo>
                  <a:cubicBezTo>
                    <a:pt x="125" y="44"/>
                    <a:pt x="126" y="44"/>
                    <a:pt x="126" y="45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07" y="65"/>
                    <a:pt x="107" y="65"/>
                    <a:pt x="107" y="65"/>
                  </a:cubicBezTo>
                  <a:cubicBezTo>
                    <a:pt x="107" y="65"/>
                    <a:pt x="106" y="65"/>
                    <a:pt x="106" y="66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85"/>
                    <a:pt x="107" y="85"/>
                    <a:pt x="107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85"/>
                    <a:pt x="166" y="85"/>
                    <a:pt x="166" y="8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66" y="65"/>
                    <a:pt x="166" y="65"/>
                    <a:pt x="166" y="65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28" y="43"/>
                    <a:pt x="126" y="42"/>
                    <a:pt x="125" y="42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5"/>
                  </a:cubicBezTo>
                  <a:cubicBezTo>
                    <a:pt x="53" y="3"/>
                    <a:pt x="53" y="1"/>
                    <a:pt x="54" y="1"/>
                  </a:cubicBezTo>
                  <a:cubicBezTo>
                    <a:pt x="54" y="1"/>
                    <a:pt x="55" y="1"/>
                    <a:pt x="56" y="1"/>
                  </a:cubicBezTo>
                  <a:cubicBezTo>
                    <a:pt x="56" y="1"/>
                    <a:pt x="57" y="1"/>
                    <a:pt x="57" y="1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6" y="1"/>
                    <a:pt x="166" y="1"/>
                    <a:pt x="167" y="2"/>
                  </a:cubicBezTo>
                  <a:cubicBezTo>
                    <a:pt x="167" y="2"/>
                    <a:pt x="167" y="3"/>
                    <a:pt x="167" y="3"/>
                  </a:cubicBezTo>
                  <a:cubicBezTo>
                    <a:pt x="167" y="4"/>
                    <a:pt x="167" y="31"/>
                    <a:pt x="167" y="64"/>
                  </a:cubicBezTo>
                  <a:cubicBezTo>
                    <a:pt x="167" y="73"/>
                    <a:pt x="167" y="81"/>
                    <a:pt x="167" y="85"/>
                  </a:cubicBezTo>
                  <a:cubicBezTo>
                    <a:pt x="167" y="85"/>
                    <a:pt x="167" y="85"/>
                    <a:pt x="168" y="85"/>
                  </a:cubicBezTo>
                  <a:cubicBezTo>
                    <a:pt x="174" y="85"/>
                    <a:pt x="174" y="85"/>
                    <a:pt x="174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7" y="85"/>
                    <a:pt x="178" y="85"/>
                    <a:pt x="179" y="86"/>
                  </a:cubicBezTo>
                  <a:cubicBezTo>
                    <a:pt x="179" y="86"/>
                    <a:pt x="179" y="86"/>
                    <a:pt x="179" y="86"/>
                  </a:cubicBezTo>
                  <a:cubicBezTo>
                    <a:pt x="179" y="87"/>
                    <a:pt x="179" y="87"/>
                    <a:pt x="178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86"/>
            <p:cNvSpPr>
              <a:spLocks noEditPoints="1"/>
            </p:cNvSpPr>
            <p:nvPr userDrawn="1"/>
          </p:nvSpPr>
          <p:spPr bwMode="auto">
            <a:xfrm>
              <a:off x="11915775" y="4275138"/>
              <a:ext cx="14288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287"/>
            <p:cNvSpPr>
              <a:spLocks noEditPoints="1"/>
            </p:cNvSpPr>
            <p:nvPr userDrawn="1"/>
          </p:nvSpPr>
          <p:spPr bwMode="auto">
            <a:xfrm>
              <a:off x="11736388" y="4568825"/>
              <a:ext cx="12700" cy="90488"/>
            </a:xfrm>
            <a:custGeom>
              <a:avLst/>
              <a:gdLst>
                <a:gd name="T0" fmla="*/ 1 w 2"/>
                <a:gd name="T1" fmla="*/ 13 h 13"/>
                <a:gd name="T2" fmla="*/ 2 w 2"/>
                <a:gd name="T3" fmla="*/ 12 h 13"/>
                <a:gd name="T4" fmla="*/ 2 w 2"/>
                <a:gd name="T5" fmla="*/ 1 h 13"/>
                <a:gd name="T6" fmla="*/ 1 w 2"/>
                <a:gd name="T7" fmla="*/ 0 h 13"/>
                <a:gd name="T8" fmla="*/ 0 w 2"/>
                <a:gd name="T9" fmla="*/ 1 h 13"/>
                <a:gd name="T10" fmla="*/ 0 w 2"/>
                <a:gd name="T11" fmla="*/ 12 h 13"/>
                <a:gd name="T12" fmla="*/ 1 w 2"/>
                <a:gd name="T13" fmla="*/ 13 h 13"/>
                <a:gd name="T14" fmla="*/ 1 w 2"/>
                <a:gd name="T15" fmla="*/ 1 h 13"/>
                <a:gd name="T16" fmla="*/ 1 w 2"/>
                <a:gd name="T17" fmla="*/ 1 h 13"/>
                <a:gd name="T18" fmla="*/ 1 w 2"/>
                <a:gd name="T19" fmla="*/ 1 h 13"/>
                <a:gd name="T20" fmla="*/ 1 w 2"/>
                <a:gd name="T21" fmla="*/ 12 h 13"/>
                <a:gd name="T22" fmla="*/ 1 w 2"/>
                <a:gd name="T23" fmla="*/ 12 h 13"/>
                <a:gd name="T24" fmla="*/ 1 w 2"/>
                <a:gd name="T2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3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88"/>
            <p:cNvSpPr>
              <a:spLocks noEditPoints="1"/>
            </p:cNvSpPr>
            <p:nvPr userDrawn="1"/>
          </p:nvSpPr>
          <p:spPr bwMode="auto">
            <a:xfrm>
              <a:off x="11845925" y="4476750"/>
              <a:ext cx="242888" cy="182563"/>
            </a:xfrm>
            <a:custGeom>
              <a:avLst/>
              <a:gdLst>
                <a:gd name="T0" fmla="*/ 35 w 35"/>
                <a:gd name="T1" fmla="*/ 0 h 26"/>
                <a:gd name="T2" fmla="*/ 0 w 35"/>
                <a:gd name="T3" fmla="*/ 0 h 26"/>
                <a:gd name="T4" fmla="*/ 0 w 35"/>
                <a:gd name="T5" fmla="*/ 1 h 26"/>
                <a:gd name="T6" fmla="*/ 0 w 35"/>
                <a:gd name="T7" fmla="*/ 25 h 26"/>
                <a:gd name="T8" fmla="*/ 0 w 35"/>
                <a:gd name="T9" fmla="*/ 26 h 26"/>
                <a:gd name="T10" fmla="*/ 35 w 35"/>
                <a:gd name="T11" fmla="*/ 26 h 26"/>
                <a:gd name="T12" fmla="*/ 35 w 35"/>
                <a:gd name="T13" fmla="*/ 25 h 26"/>
                <a:gd name="T14" fmla="*/ 35 w 35"/>
                <a:gd name="T15" fmla="*/ 1 h 26"/>
                <a:gd name="T16" fmla="*/ 35 w 35"/>
                <a:gd name="T17" fmla="*/ 0 h 26"/>
                <a:gd name="T18" fmla="*/ 34 w 35"/>
                <a:gd name="T19" fmla="*/ 25 h 26"/>
                <a:gd name="T20" fmla="*/ 1 w 35"/>
                <a:gd name="T21" fmla="*/ 25 h 26"/>
                <a:gd name="T22" fmla="*/ 1 w 35"/>
                <a:gd name="T23" fmla="*/ 1 h 26"/>
                <a:gd name="T24" fmla="*/ 34 w 35"/>
                <a:gd name="T25" fmla="*/ 1 h 26"/>
                <a:gd name="T26" fmla="*/ 34 w 35"/>
                <a:gd name="T27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6">
                  <a:moveTo>
                    <a:pt x="3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6"/>
                    <a:pt x="35" y="26"/>
                    <a:pt x="35" y="25"/>
                  </a:cubicBezTo>
                  <a:cubicBezTo>
                    <a:pt x="35" y="1"/>
                    <a:pt x="35" y="1"/>
                    <a:pt x="35" y="1"/>
                  </a:cubicBezTo>
                  <a:cubicBezTo>
                    <a:pt x="35" y="0"/>
                    <a:pt x="35" y="0"/>
                    <a:pt x="35" y="0"/>
                  </a:cubicBezTo>
                  <a:close/>
                  <a:moveTo>
                    <a:pt x="34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34" y="1"/>
                    <a:pt x="34" y="1"/>
                    <a:pt x="34" y="1"/>
                  </a:cubicBezTo>
                  <a:lnTo>
                    <a:pt x="3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289"/>
            <p:cNvSpPr>
              <a:spLocks noEditPoints="1"/>
            </p:cNvSpPr>
            <p:nvPr userDrawn="1"/>
          </p:nvSpPr>
          <p:spPr bwMode="auto">
            <a:xfrm>
              <a:off x="11804650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290"/>
            <p:cNvSpPr>
              <a:spLocks noEditPoints="1"/>
            </p:cNvSpPr>
            <p:nvPr userDrawn="1"/>
          </p:nvSpPr>
          <p:spPr bwMode="auto">
            <a:xfrm>
              <a:off x="11542713" y="4568825"/>
              <a:ext cx="20638" cy="133350"/>
            </a:xfrm>
            <a:custGeom>
              <a:avLst/>
              <a:gdLst>
                <a:gd name="T0" fmla="*/ 2 w 3"/>
                <a:gd name="T1" fmla="*/ 19 h 19"/>
                <a:gd name="T2" fmla="*/ 3 w 3"/>
                <a:gd name="T3" fmla="*/ 18 h 19"/>
                <a:gd name="T4" fmla="*/ 3 w 3"/>
                <a:gd name="T5" fmla="*/ 1 h 19"/>
                <a:gd name="T6" fmla="*/ 2 w 3"/>
                <a:gd name="T7" fmla="*/ 0 h 19"/>
                <a:gd name="T8" fmla="*/ 0 w 3"/>
                <a:gd name="T9" fmla="*/ 1 h 19"/>
                <a:gd name="T10" fmla="*/ 0 w 3"/>
                <a:gd name="T11" fmla="*/ 18 h 19"/>
                <a:gd name="T12" fmla="*/ 2 w 3"/>
                <a:gd name="T13" fmla="*/ 19 h 19"/>
                <a:gd name="T14" fmla="*/ 1 w 3"/>
                <a:gd name="T15" fmla="*/ 1 h 19"/>
                <a:gd name="T16" fmla="*/ 2 w 3"/>
                <a:gd name="T17" fmla="*/ 1 h 19"/>
                <a:gd name="T18" fmla="*/ 2 w 3"/>
                <a:gd name="T19" fmla="*/ 1 h 19"/>
                <a:gd name="T20" fmla="*/ 2 w 3"/>
                <a:gd name="T21" fmla="*/ 18 h 19"/>
                <a:gd name="T22" fmla="*/ 1 w 3"/>
                <a:gd name="T23" fmla="*/ 18 h 19"/>
                <a:gd name="T24" fmla="*/ 1 w 3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19">
                  <a:moveTo>
                    <a:pt x="2" y="19"/>
                  </a:moveTo>
                  <a:cubicBezTo>
                    <a:pt x="2" y="19"/>
                    <a:pt x="3" y="19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2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291"/>
            <p:cNvSpPr>
              <a:spLocks noEditPoints="1"/>
            </p:cNvSpPr>
            <p:nvPr userDrawn="1"/>
          </p:nvSpPr>
          <p:spPr bwMode="auto">
            <a:xfrm>
              <a:off x="11363325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2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2 w 2"/>
                <a:gd name="T23" fmla="*/ 2 h 31"/>
                <a:gd name="T24" fmla="*/ 2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2" y="30"/>
                  </a:moveTo>
                  <a:cubicBezTo>
                    <a:pt x="2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2"/>
                  </a:cubicBezTo>
                  <a:lnTo>
                    <a:pt x="2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292"/>
            <p:cNvSpPr>
              <a:spLocks noEditPoints="1"/>
            </p:cNvSpPr>
            <p:nvPr userDrawn="1"/>
          </p:nvSpPr>
          <p:spPr bwMode="auto">
            <a:xfrm>
              <a:off x="11425238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293"/>
            <p:cNvSpPr>
              <a:spLocks noEditPoints="1"/>
            </p:cNvSpPr>
            <p:nvPr userDrawn="1"/>
          </p:nvSpPr>
          <p:spPr bwMode="auto">
            <a:xfrm>
              <a:off x="11695113" y="4275138"/>
              <a:ext cx="12700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0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94"/>
            <p:cNvSpPr>
              <a:spLocks noEditPoints="1"/>
            </p:cNvSpPr>
            <p:nvPr userDrawn="1"/>
          </p:nvSpPr>
          <p:spPr bwMode="auto">
            <a:xfrm>
              <a:off x="11583988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95"/>
            <p:cNvSpPr>
              <a:spLocks noEditPoints="1"/>
            </p:cNvSpPr>
            <p:nvPr userDrawn="1"/>
          </p:nvSpPr>
          <p:spPr bwMode="auto">
            <a:xfrm>
              <a:off x="11472863" y="4275138"/>
              <a:ext cx="14288" cy="215900"/>
            </a:xfrm>
            <a:custGeom>
              <a:avLst/>
              <a:gdLst>
                <a:gd name="T0" fmla="*/ 1 w 2"/>
                <a:gd name="T1" fmla="*/ 0 h 31"/>
                <a:gd name="T2" fmla="*/ 0 w 2"/>
                <a:gd name="T3" fmla="*/ 2 h 31"/>
                <a:gd name="T4" fmla="*/ 0 w 2"/>
                <a:gd name="T5" fmla="*/ 30 h 31"/>
                <a:gd name="T6" fmla="*/ 1 w 2"/>
                <a:gd name="T7" fmla="*/ 31 h 31"/>
                <a:gd name="T8" fmla="*/ 2 w 2"/>
                <a:gd name="T9" fmla="*/ 30 h 31"/>
                <a:gd name="T10" fmla="*/ 2 w 2"/>
                <a:gd name="T11" fmla="*/ 2 h 31"/>
                <a:gd name="T12" fmla="*/ 1 w 2"/>
                <a:gd name="T13" fmla="*/ 0 h 31"/>
                <a:gd name="T14" fmla="*/ 1 w 2"/>
                <a:gd name="T15" fmla="*/ 30 h 31"/>
                <a:gd name="T16" fmla="*/ 1 w 2"/>
                <a:gd name="T17" fmla="*/ 30 h 31"/>
                <a:gd name="T18" fmla="*/ 1 w 2"/>
                <a:gd name="T19" fmla="*/ 2 h 31"/>
                <a:gd name="T20" fmla="*/ 1 w 2"/>
                <a:gd name="T21" fmla="*/ 1 h 31"/>
                <a:gd name="T22" fmla="*/ 1 w 2"/>
                <a:gd name="T23" fmla="*/ 2 h 31"/>
                <a:gd name="T24" fmla="*/ 1 w 2"/>
                <a:gd name="T25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31">
                  <a:moveTo>
                    <a:pt x="1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1"/>
                    <a:pt x="1" y="31"/>
                    <a:pt x="1" y="31"/>
                  </a:cubicBezTo>
                  <a:cubicBezTo>
                    <a:pt x="2" y="31"/>
                    <a:pt x="2" y="31"/>
                    <a:pt x="2" y="30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0"/>
                    <a:pt x="1" y="0"/>
                  </a:cubicBezTo>
                  <a:close/>
                  <a:moveTo>
                    <a:pt x="1" y="3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lnTo>
                    <a:pt x="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96"/>
            <p:cNvSpPr>
              <a:spLocks noEditPoints="1"/>
            </p:cNvSpPr>
            <p:nvPr userDrawn="1"/>
          </p:nvSpPr>
          <p:spPr bwMode="auto">
            <a:xfrm>
              <a:off x="11064875" y="4799013"/>
              <a:ext cx="560388" cy="22225"/>
            </a:xfrm>
            <a:custGeom>
              <a:avLst/>
              <a:gdLst>
                <a:gd name="T0" fmla="*/ 80 w 81"/>
                <a:gd name="T1" fmla="*/ 0 h 3"/>
                <a:gd name="T2" fmla="*/ 1 w 81"/>
                <a:gd name="T3" fmla="*/ 0 h 3"/>
                <a:gd name="T4" fmla="*/ 0 w 81"/>
                <a:gd name="T5" fmla="*/ 0 h 3"/>
                <a:gd name="T6" fmla="*/ 0 w 81"/>
                <a:gd name="T7" fmla="*/ 3 h 3"/>
                <a:gd name="T8" fmla="*/ 1 w 81"/>
                <a:gd name="T9" fmla="*/ 3 h 3"/>
                <a:gd name="T10" fmla="*/ 80 w 81"/>
                <a:gd name="T11" fmla="*/ 3 h 3"/>
                <a:gd name="T12" fmla="*/ 81 w 81"/>
                <a:gd name="T13" fmla="*/ 3 h 3"/>
                <a:gd name="T14" fmla="*/ 81 w 81"/>
                <a:gd name="T15" fmla="*/ 0 h 3"/>
                <a:gd name="T16" fmla="*/ 80 w 81"/>
                <a:gd name="T17" fmla="*/ 0 h 3"/>
                <a:gd name="T18" fmla="*/ 80 w 81"/>
                <a:gd name="T19" fmla="*/ 2 h 3"/>
                <a:gd name="T20" fmla="*/ 1 w 81"/>
                <a:gd name="T21" fmla="*/ 2 h 3"/>
                <a:gd name="T22" fmla="*/ 1 w 81"/>
                <a:gd name="T23" fmla="*/ 1 h 3"/>
                <a:gd name="T24" fmla="*/ 80 w 81"/>
                <a:gd name="T25" fmla="*/ 1 h 3"/>
                <a:gd name="T26" fmla="*/ 80 w 81"/>
                <a:gd name="T27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3">
                  <a:moveTo>
                    <a:pt x="8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1" y="3"/>
                    <a:pt x="81" y="3"/>
                    <a:pt x="81" y="3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1" y="0"/>
                    <a:pt x="81" y="0"/>
                    <a:pt x="80" y="0"/>
                  </a:cubicBezTo>
                  <a:close/>
                  <a:moveTo>
                    <a:pt x="80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0" y="1"/>
                    <a:pt x="80" y="1"/>
                    <a:pt x="80" y="1"/>
                  </a:cubicBezTo>
                  <a:lnTo>
                    <a:pt x="80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297"/>
            <p:cNvSpPr>
              <a:spLocks noEditPoints="1"/>
            </p:cNvSpPr>
            <p:nvPr userDrawn="1"/>
          </p:nvSpPr>
          <p:spPr bwMode="auto">
            <a:xfrm>
              <a:off x="11639550" y="4568825"/>
              <a:ext cx="12700" cy="133350"/>
            </a:xfrm>
            <a:custGeom>
              <a:avLst/>
              <a:gdLst>
                <a:gd name="T0" fmla="*/ 1 w 2"/>
                <a:gd name="T1" fmla="*/ 0 h 19"/>
                <a:gd name="T2" fmla="*/ 0 w 2"/>
                <a:gd name="T3" fmla="*/ 1 h 19"/>
                <a:gd name="T4" fmla="*/ 0 w 2"/>
                <a:gd name="T5" fmla="*/ 18 h 19"/>
                <a:gd name="T6" fmla="*/ 1 w 2"/>
                <a:gd name="T7" fmla="*/ 19 h 19"/>
                <a:gd name="T8" fmla="*/ 2 w 2"/>
                <a:gd name="T9" fmla="*/ 18 h 19"/>
                <a:gd name="T10" fmla="*/ 2 w 2"/>
                <a:gd name="T11" fmla="*/ 1 h 19"/>
                <a:gd name="T12" fmla="*/ 1 w 2"/>
                <a:gd name="T13" fmla="*/ 0 h 19"/>
                <a:gd name="T14" fmla="*/ 1 w 2"/>
                <a:gd name="T15" fmla="*/ 18 h 19"/>
                <a:gd name="T16" fmla="*/ 1 w 2"/>
                <a:gd name="T17" fmla="*/ 18 h 19"/>
                <a:gd name="T18" fmla="*/ 1 w 2"/>
                <a:gd name="T19" fmla="*/ 1 h 19"/>
                <a:gd name="T20" fmla="*/ 1 w 2"/>
                <a:gd name="T21" fmla="*/ 1 h 19"/>
                <a:gd name="T22" fmla="*/ 1 w 2"/>
                <a:gd name="T23" fmla="*/ 1 h 19"/>
                <a:gd name="T24" fmla="*/ 1 w 2"/>
                <a:gd name="T25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1" y="19"/>
                    <a:pt x="1" y="19"/>
                  </a:cubicBezTo>
                  <a:cubicBezTo>
                    <a:pt x="2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lose/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lnTo>
                    <a:pt x="1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98"/>
            <p:cNvSpPr>
              <a:spLocks noEditPoints="1"/>
            </p:cNvSpPr>
            <p:nvPr userDrawn="1"/>
          </p:nvSpPr>
          <p:spPr bwMode="auto">
            <a:xfrm>
              <a:off x="11064875" y="4743450"/>
              <a:ext cx="484188" cy="28575"/>
            </a:xfrm>
            <a:custGeom>
              <a:avLst/>
              <a:gdLst>
                <a:gd name="T0" fmla="*/ 1 w 70"/>
                <a:gd name="T1" fmla="*/ 4 h 4"/>
                <a:gd name="T2" fmla="*/ 70 w 70"/>
                <a:gd name="T3" fmla="*/ 4 h 4"/>
                <a:gd name="T4" fmla="*/ 70 w 70"/>
                <a:gd name="T5" fmla="*/ 4 h 4"/>
                <a:gd name="T6" fmla="*/ 70 w 70"/>
                <a:gd name="T7" fmla="*/ 1 h 4"/>
                <a:gd name="T8" fmla="*/ 70 w 70"/>
                <a:gd name="T9" fmla="*/ 0 h 4"/>
                <a:gd name="T10" fmla="*/ 1 w 70"/>
                <a:gd name="T11" fmla="*/ 0 h 4"/>
                <a:gd name="T12" fmla="*/ 0 w 70"/>
                <a:gd name="T13" fmla="*/ 1 h 4"/>
                <a:gd name="T14" fmla="*/ 0 w 70"/>
                <a:gd name="T15" fmla="*/ 4 h 4"/>
                <a:gd name="T16" fmla="*/ 1 w 70"/>
                <a:gd name="T17" fmla="*/ 4 h 4"/>
                <a:gd name="T18" fmla="*/ 1 w 70"/>
                <a:gd name="T19" fmla="*/ 1 h 4"/>
                <a:gd name="T20" fmla="*/ 69 w 70"/>
                <a:gd name="T21" fmla="*/ 1 h 4"/>
                <a:gd name="T22" fmla="*/ 69 w 70"/>
                <a:gd name="T23" fmla="*/ 3 h 4"/>
                <a:gd name="T24" fmla="*/ 1 w 70"/>
                <a:gd name="T25" fmla="*/ 3 h 4"/>
                <a:gd name="T26" fmla="*/ 1 w 70"/>
                <a:gd name="T2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4">
                  <a:moveTo>
                    <a:pt x="1" y="4"/>
                  </a:moveTo>
                  <a:cubicBezTo>
                    <a:pt x="70" y="4"/>
                    <a:pt x="70" y="4"/>
                    <a:pt x="70" y="4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70" y="1"/>
                    <a:pt x="70" y="1"/>
                    <a:pt x="70" y="1"/>
                  </a:cubicBezTo>
                  <a:cubicBezTo>
                    <a:pt x="70" y="1"/>
                    <a:pt x="70" y="0"/>
                    <a:pt x="7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lose/>
                  <a:moveTo>
                    <a:pt x="1" y="1"/>
                  </a:moveTo>
                  <a:cubicBezTo>
                    <a:pt x="69" y="1"/>
                    <a:pt x="69" y="1"/>
                    <a:pt x="69" y="1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1" y="3"/>
                    <a:pt x="1" y="3"/>
                    <a:pt x="1" y="3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299"/>
            <p:cNvSpPr>
              <a:spLocks noEditPoints="1"/>
            </p:cNvSpPr>
            <p:nvPr userDrawn="1"/>
          </p:nvSpPr>
          <p:spPr bwMode="auto">
            <a:xfrm>
              <a:off x="12026900" y="4275138"/>
              <a:ext cx="12700" cy="160338"/>
            </a:xfrm>
            <a:custGeom>
              <a:avLst/>
              <a:gdLst>
                <a:gd name="T0" fmla="*/ 1 w 2"/>
                <a:gd name="T1" fmla="*/ 23 h 23"/>
                <a:gd name="T2" fmla="*/ 2 w 2"/>
                <a:gd name="T3" fmla="*/ 22 h 23"/>
                <a:gd name="T4" fmla="*/ 2 w 2"/>
                <a:gd name="T5" fmla="*/ 1 h 23"/>
                <a:gd name="T6" fmla="*/ 1 w 2"/>
                <a:gd name="T7" fmla="*/ 0 h 23"/>
                <a:gd name="T8" fmla="*/ 0 w 2"/>
                <a:gd name="T9" fmla="*/ 1 h 23"/>
                <a:gd name="T10" fmla="*/ 0 w 2"/>
                <a:gd name="T11" fmla="*/ 22 h 23"/>
                <a:gd name="T12" fmla="*/ 1 w 2"/>
                <a:gd name="T13" fmla="*/ 23 h 23"/>
                <a:gd name="T14" fmla="*/ 1 w 2"/>
                <a:gd name="T15" fmla="*/ 1 h 23"/>
                <a:gd name="T16" fmla="*/ 1 w 2"/>
                <a:gd name="T17" fmla="*/ 1 h 23"/>
                <a:gd name="T18" fmla="*/ 1 w 2"/>
                <a:gd name="T19" fmla="*/ 1 h 23"/>
                <a:gd name="T20" fmla="*/ 1 w 2"/>
                <a:gd name="T21" fmla="*/ 22 h 23"/>
                <a:gd name="T22" fmla="*/ 1 w 2"/>
                <a:gd name="T23" fmla="*/ 22 h 23"/>
                <a:gd name="T24" fmla="*/ 1 w 2"/>
                <a:gd name="T25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23">
                  <a:moveTo>
                    <a:pt x="1" y="23"/>
                  </a:moveTo>
                  <a:cubicBezTo>
                    <a:pt x="1" y="23"/>
                    <a:pt x="2" y="23"/>
                    <a:pt x="2" y="2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3"/>
                    <a:pt x="1" y="23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300"/>
            <p:cNvSpPr>
              <a:spLocks noEditPoints="1"/>
            </p:cNvSpPr>
            <p:nvPr userDrawn="1"/>
          </p:nvSpPr>
          <p:spPr bwMode="auto">
            <a:xfrm>
              <a:off x="11293475" y="4589463"/>
              <a:ext cx="61913" cy="112713"/>
            </a:xfrm>
            <a:custGeom>
              <a:avLst/>
              <a:gdLst>
                <a:gd name="T0" fmla="*/ 1 w 9"/>
                <a:gd name="T1" fmla="*/ 16 h 16"/>
                <a:gd name="T2" fmla="*/ 8 w 9"/>
                <a:gd name="T3" fmla="*/ 16 h 16"/>
                <a:gd name="T4" fmla="*/ 9 w 9"/>
                <a:gd name="T5" fmla="*/ 15 h 16"/>
                <a:gd name="T6" fmla="*/ 9 w 9"/>
                <a:gd name="T7" fmla="*/ 1 h 16"/>
                <a:gd name="T8" fmla="*/ 8 w 9"/>
                <a:gd name="T9" fmla="*/ 0 h 16"/>
                <a:gd name="T10" fmla="*/ 1 w 9"/>
                <a:gd name="T11" fmla="*/ 0 h 16"/>
                <a:gd name="T12" fmla="*/ 0 w 9"/>
                <a:gd name="T13" fmla="*/ 1 h 16"/>
                <a:gd name="T14" fmla="*/ 0 w 9"/>
                <a:gd name="T15" fmla="*/ 15 h 16"/>
                <a:gd name="T16" fmla="*/ 1 w 9"/>
                <a:gd name="T17" fmla="*/ 16 h 16"/>
                <a:gd name="T18" fmla="*/ 1 w 9"/>
                <a:gd name="T19" fmla="*/ 1 h 16"/>
                <a:gd name="T20" fmla="*/ 8 w 9"/>
                <a:gd name="T21" fmla="*/ 1 h 16"/>
                <a:gd name="T22" fmla="*/ 8 w 9"/>
                <a:gd name="T23" fmla="*/ 15 h 16"/>
                <a:gd name="T24" fmla="*/ 1 w 9"/>
                <a:gd name="T25" fmla="*/ 15 h 16"/>
                <a:gd name="T26" fmla="*/ 1 w 9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16">
                  <a:moveTo>
                    <a:pt x="1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lose/>
                  <a:moveTo>
                    <a:pt x="1" y="1"/>
                  </a:moveTo>
                  <a:cubicBezTo>
                    <a:pt x="8" y="1"/>
                    <a:pt x="8" y="1"/>
                    <a:pt x="8" y="1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301"/>
            <p:cNvSpPr>
              <a:spLocks noEditPoints="1"/>
            </p:cNvSpPr>
            <p:nvPr userDrawn="1"/>
          </p:nvSpPr>
          <p:spPr bwMode="auto">
            <a:xfrm>
              <a:off x="11363325" y="4589463"/>
              <a:ext cx="53975" cy="112713"/>
            </a:xfrm>
            <a:custGeom>
              <a:avLst/>
              <a:gdLst>
                <a:gd name="T0" fmla="*/ 0 w 8"/>
                <a:gd name="T1" fmla="*/ 16 h 16"/>
                <a:gd name="T2" fmla="*/ 8 w 8"/>
                <a:gd name="T3" fmla="*/ 16 h 16"/>
                <a:gd name="T4" fmla="*/ 8 w 8"/>
                <a:gd name="T5" fmla="*/ 15 h 16"/>
                <a:gd name="T6" fmla="*/ 8 w 8"/>
                <a:gd name="T7" fmla="*/ 1 h 16"/>
                <a:gd name="T8" fmla="*/ 8 w 8"/>
                <a:gd name="T9" fmla="*/ 0 h 16"/>
                <a:gd name="T10" fmla="*/ 0 w 8"/>
                <a:gd name="T11" fmla="*/ 0 h 16"/>
                <a:gd name="T12" fmla="*/ 0 w 8"/>
                <a:gd name="T13" fmla="*/ 1 h 16"/>
                <a:gd name="T14" fmla="*/ 0 w 8"/>
                <a:gd name="T15" fmla="*/ 15 h 16"/>
                <a:gd name="T16" fmla="*/ 0 w 8"/>
                <a:gd name="T17" fmla="*/ 16 h 16"/>
                <a:gd name="T18" fmla="*/ 1 w 8"/>
                <a:gd name="T19" fmla="*/ 1 h 16"/>
                <a:gd name="T20" fmla="*/ 7 w 8"/>
                <a:gd name="T21" fmla="*/ 1 h 16"/>
                <a:gd name="T22" fmla="*/ 7 w 8"/>
                <a:gd name="T23" fmla="*/ 15 h 16"/>
                <a:gd name="T24" fmla="*/ 1 w 8"/>
                <a:gd name="T25" fmla="*/ 15 h 16"/>
                <a:gd name="T26" fmla="*/ 1 w 8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6">
                  <a:moveTo>
                    <a:pt x="0" y="16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5"/>
                    <a:pt x="8" y="15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lose/>
                  <a:moveTo>
                    <a:pt x="1" y="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302"/>
            <p:cNvSpPr>
              <a:spLocks noEditPoints="1"/>
            </p:cNvSpPr>
            <p:nvPr userDrawn="1"/>
          </p:nvSpPr>
          <p:spPr bwMode="auto">
            <a:xfrm>
              <a:off x="11120438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1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1 w 2"/>
                <a:gd name="T23" fmla="*/ 18 h 19"/>
                <a:gd name="T24" fmla="*/ 1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lnTo>
                    <a:pt x="1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303"/>
            <p:cNvSpPr>
              <a:spLocks noEditPoints="1"/>
            </p:cNvSpPr>
            <p:nvPr userDrawn="1"/>
          </p:nvSpPr>
          <p:spPr bwMode="auto">
            <a:xfrm>
              <a:off x="11217275" y="4568825"/>
              <a:ext cx="14288" cy="133350"/>
            </a:xfrm>
            <a:custGeom>
              <a:avLst/>
              <a:gdLst>
                <a:gd name="T0" fmla="*/ 1 w 2"/>
                <a:gd name="T1" fmla="*/ 19 h 19"/>
                <a:gd name="T2" fmla="*/ 2 w 2"/>
                <a:gd name="T3" fmla="*/ 18 h 19"/>
                <a:gd name="T4" fmla="*/ 2 w 2"/>
                <a:gd name="T5" fmla="*/ 1 h 19"/>
                <a:gd name="T6" fmla="*/ 1 w 2"/>
                <a:gd name="T7" fmla="*/ 0 h 19"/>
                <a:gd name="T8" fmla="*/ 0 w 2"/>
                <a:gd name="T9" fmla="*/ 1 h 19"/>
                <a:gd name="T10" fmla="*/ 0 w 2"/>
                <a:gd name="T11" fmla="*/ 18 h 19"/>
                <a:gd name="T12" fmla="*/ 1 w 2"/>
                <a:gd name="T13" fmla="*/ 19 h 19"/>
                <a:gd name="T14" fmla="*/ 0 w 2"/>
                <a:gd name="T15" fmla="*/ 1 h 19"/>
                <a:gd name="T16" fmla="*/ 1 w 2"/>
                <a:gd name="T17" fmla="*/ 1 h 19"/>
                <a:gd name="T18" fmla="*/ 1 w 2"/>
                <a:gd name="T19" fmla="*/ 1 h 19"/>
                <a:gd name="T20" fmla="*/ 1 w 2"/>
                <a:gd name="T21" fmla="*/ 18 h 19"/>
                <a:gd name="T22" fmla="*/ 0 w 2"/>
                <a:gd name="T23" fmla="*/ 18 h 19"/>
                <a:gd name="T24" fmla="*/ 0 w 2"/>
                <a:gd name="T2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" h="19">
                  <a:moveTo>
                    <a:pt x="1" y="19"/>
                  </a:moveTo>
                  <a:cubicBezTo>
                    <a:pt x="1" y="19"/>
                    <a:pt x="2" y="19"/>
                    <a:pt x="2" y="18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1" y="19"/>
                  </a:cubicBezTo>
                  <a:close/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0" y="18"/>
                    <a:pt x="0" y="18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304"/>
            <p:cNvSpPr>
              <a:spLocks noEditPoints="1"/>
            </p:cNvSpPr>
            <p:nvPr userDrawn="1"/>
          </p:nvSpPr>
          <p:spPr bwMode="auto">
            <a:xfrm>
              <a:off x="12012613" y="4729163"/>
              <a:ext cx="26988" cy="34925"/>
            </a:xfrm>
            <a:custGeom>
              <a:avLst/>
              <a:gdLst>
                <a:gd name="T0" fmla="*/ 2 w 4"/>
                <a:gd name="T1" fmla="*/ 5 h 5"/>
                <a:gd name="T2" fmla="*/ 3 w 4"/>
                <a:gd name="T3" fmla="*/ 4 h 5"/>
                <a:gd name="T4" fmla="*/ 3 w 4"/>
                <a:gd name="T5" fmla="*/ 0 h 5"/>
                <a:gd name="T6" fmla="*/ 1 w 4"/>
                <a:gd name="T7" fmla="*/ 0 h 5"/>
                <a:gd name="T8" fmla="*/ 0 w 4"/>
                <a:gd name="T9" fmla="*/ 3 h 5"/>
                <a:gd name="T10" fmla="*/ 2 w 4"/>
                <a:gd name="T11" fmla="*/ 5 h 5"/>
                <a:gd name="T12" fmla="*/ 2 w 4"/>
                <a:gd name="T13" fmla="*/ 5 h 5"/>
                <a:gd name="T14" fmla="*/ 1 w 4"/>
                <a:gd name="T15" fmla="*/ 2 h 5"/>
                <a:gd name="T16" fmla="*/ 2 w 4"/>
                <a:gd name="T17" fmla="*/ 1 h 5"/>
                <a:gd name="T18" fmla="*/ 2 w 4"/>
                <a:gd name="T19" fmla="*/ 1 h 5"/>
                <a:gd name="T20" fmla="*/ 2 w 4"/>
                <a:gd name="T21" fmla="*/ 3 h 5"/>
                <a:gd name="T22" fmla="*/ 2 w 4"/>
                <a:gd name="T23" fmla="*/ 4 h 5"/>
                <a:gd name="T24" fmla="*/ 1 w 4"/>
                <a:gd name="T2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0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2"/>
                  </a:moveTo>
                  <a:cubicBezTo>
                    <a:pt x="1" y="2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3"/>
                    <a:pt x="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305"/>
            <p:cNvSpPr>
              <a:spLocks noEditPoints="1"/>
            </p:cNvSpPr>
            <p:nvPr userDrawn="1"/>
          </p:nvSpPr>
          <p:spPr bwMode="auto">
            <a:xfrm>
              <a:off x="11936413" y="4743450"/>
              <a:ext cx="20638" cy="34925"/>
            </a:xfrm>
            <a:custGeom>
              <a:avLst/>
              <a:gdLst>
                <a:gd name="T0" fmla="*/ 2 w 3"/>
                <a:gd name="T1" fmla="*/ 5 h 5"/>
                <a:gd name="T2" fmla="*/ 3 w 3"/>
                <a:gd name="T3" fmla="*/ 4 h 5"/>
                <a:gd name="T4" fmla="*/ 3 w 3"/>
                <a:gd name="T5" fmla="*/ 4 h 5"/>
                <a:gd name="T6" fmla="*/ 3 w 3"/>
                <a:gd name="T7" fmla="*/ 3 h 5"/>
                <a:gd name="T8" fmla="*/ 3 w 3"/>
                <a:gd name="T9" fmla="*/ 1 h 5"/>
                <a:gd name="T10" fmla="*/ 2 w 3"/>
                <a:gd name="T11" fmla="*/ 0 h 5"/>
                <a:gd name="T12" fmla="*/ 2 w 3"/>
                <a:gd name="T13" fmla="*/ 0 h 5"/>
                <a:gd name="T14" fmla="*/ 0 w 3"/>
                <a:gd name="T15" fmla="*/ 1 h 5"/>
                <a:gd name="T16" fmla="*/ 0 w 3"/>
                <a:gd name="T17" fmla="*/ 4 h 5"/>
                <a:gd name="T18" fmla="*/ 2 w 3"/>
                <a:gd name="T19" fmla="*/ 5 h 5"/>
                <a:gd name="T20" fmla="*/ 2 w 3"/>
                <a:gd name="T21" fmla="*/ 5 h 5"/>
                <a:gd name="T22" fmla="*/ 1 w 3"/>
                <a:gd name="T23" fmla="*/ 1 h 5"/>
                <a:gd name="T24" fmla="*/ 2 w 3"/>
                <a:gd name="T25" fmla="*/ 1 h 5"/>
                <a:gd name="T26" fmla="*/ 2 w 3"/>
                <a:gd name="T27" fmla="*/ 1 h 5"/>
                <a:gd name="T28" fmla="*/ 2 w 3"/>
                <a:gd name="T29" fmla="*/ 1 h 5"/>
                <a:gd name="T30" fmla="*/ 2 w 3"/>
                <a:gd name="T31" fmla="*/ 2 h 5"/>
                <a:gd name="T32" fmla="*/ 2 w 3"/>
                <a:gd name="T33" fmla="*/ 4 h 5"/>
                <a:gd name="T34" fmla="*/ 2 w 3"/>
                <a:gd name="T35" fmla="*/ 4 h 5"/>
                <a:gd name="T36" fmla="*/ 1 w 3"/>
                <a:gd name="T37" fmla="*/ 4 h 5"/>
                <a:gd name="T38" fmla="*/ 1 w 3"/>
                <a:gd name="T3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cubicBezTo>
                    <a:pt x="2" y="5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2"/>
                    <a:pt x="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31" name="矩形 330"/>
          <p:cNvSpPr/>
          <p:nvPr userDrawn="1"/>
        </p:nvSpPr>
        <p:spPr>
          <a:xfrm>
            <a:off x="2098" y="1042901"/>
            <a:ext cx="12191997" cy="36000"/>
          </a:xfrm>
          <a:prstGeom prst="rect">
            <a:avLst/>
          </a:prstGeom>
          <a:gradFill>
            <a:gsLst>
              <a:gs pos="0">
                <a:srgbClr val="684C99"/>
              </a:gs>
              <a:gs pos="100000">
                <a:srgbClr val="6E2E7F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28890" y="456134"/>
            <a:ext cx="10736446" cy="9934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ts val="343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593725" indent="0" algn="ctr">
              <a:buNone/>
              <a:defRPr sz="2600"/>
            </a:lvl2pPr>
            <a:lvl3pPr marL="1187450" indent="0" algn="ctr">
              <a:buNone/>
              <a:defRPr sz="2340"/>
            </a:lvl3pPr>
            <a:lvl4pPr marL="1781175" indent="0" algn="ctr">
              <a:buNone/>
              <a:defRPr sz="2080"/>
            </a:lvl4pPr>
            <a:lvl5pPr marL="2374900" indent="0" algn="ctr">
              <a:buNone/>
              <a:defRPr sz="2080"/>
            </a:lvl5pPr>
            <a:lvl6pPr marL="2967990" indent="0" algn="ctr">
              <a:buNone/>
              <a:defRPr sz="2080"/>
            </a:lvl6pPr>
            <a:lvl7pPr marL="3562350" indent="0" algn="ctr">
              <a:buNone/>
              <a:defRPr sz="2080"/>
            </a:lvl7pPr>
            <a:lvl8pPr marL="4155440" indent="0" algn="ctr">
              <a:buNone/>
              <a:defRPr sz="2080"/>
            </a:lvl8pPr>
            <a:lvl9pPr marL="4749165" indent="0" algn="ctr">
              <a:buNone/>
              <a:defRPr sz="2080"/>
            </a:lvl9pPr>
          </a:lstStyle>
          <a:p>
            <a:r>
              <a:rPr lang="zh-CN" altLang="en-US" dirty="0"/>
              <a:t>单击此处添加标题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2" hasCustomPrompt="1"/>
          </p:nvPr>
        </p:nvSpPr>
        <p:spPr>
          <a:xfrm>
            <a:off x="725738" y="1512876"/>
            <a:ext cx="10729365" cy="4690459"/>
          </a:xfrm>
          <a:prstGeom prst="rect">
            <a:avLst/>
          </a:prstGeom>
        </p:spPr>
        <p:txBody>
          <a:bodyPr lIns="0" tIns="0" rIns="0" bIns="0"/>
          <a:lstStyle>
            <a:lvl1pPr marL="179705" marR="0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 sz="1800" baseline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328930" marR="0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&gt;"/>
              <a:tabLst>
                <a:tab pos="1207135" algn="ctr"/>
              </a:tabLst>
              <a:defRPr sz="1600" baseline="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097915" marR="0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.AppleSystemUIFont"/>
              <a:buChar char="-"/>
              <a:tabLst>
                <a:tab pos="1207135" algn="ctr"/>
              </a:tabLst>
              <a:defRPr sz="1300" baseline="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525780" indent="-171450">
              <a:buFont typeface="Arial" panose="020B0604020202020204" pitchFamily="34" charset="0"/>
              <a:buChar char="•"/>
              <a:tabLst>
                <a:tab pos="1207770" algn="ctr"/>
              </a:tabLst>
              <a:defRPr sz="1300" baseline="0"/>
            </a:lvl4pPr>
            <a:lvl5pPr marL="525780" indent="-171450">
              <a:buFont typeface="Arial" panose="020B0604020202020204" pitchFamily="34" charset="0"/>
              <a:buChar char="•"/>
              <a:tabLst>
                <a:tab pos="1207770" algn="ctr"/>
              </a:tabLst>
              <a:defRPr sz="1300" baseline="0"/>
            </a:lvl5pPr>
          </a:lstStyle>
          <a:p>
            <a:pPr lvl="0"/>
            <a:r>
              <a:rPr lang="zh-CN" altLang="en-US" dirty="0"/>
              <a:t>单击此处添加文本</a:t>
            </a:r>
            <a:endParaRPr lang="en-US" dirty="0"/>
          </a:p>
          <a:p>
            <a:pPr marL="328930" marR="0" lvl="1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7915" marR="0" lvl="2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/>
            </a:pPr>
            <a:r>
              <a:rPr lang="zh-CN" altLang="en-US" dirty="0"/>
              <a:t>单击此处添加文本</a:t>
            </a:r>
            <a:endParaRPr lang="en-US" dirty="0"/>
          </a:p>
          <a:p>
            <a:pPr marL="1097915" marR="0" lvl="2" indent="-168275" algn="l" defTabSz="11874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Char char="•"/>
              <a:tabLst>
                <a:tab pos="1207135" algn="ctr"/>
              </a:tabLst>
              <a:defRPr/>
            </a:pPr>
            <a:endParaRPr lang="en-US" altLang="zh-C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0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1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EBB0E-C2FE-472E-BB16-E08241DE972F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2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3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88643" y="1674674"/>
            <a:ext cx="11014714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spc="600" dirty="0">
                <a:solidFill>
                  <a:srgbClr val="6306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XXXXX</a:t>
            </a:r>
            <a:endParaRPr lang="en-US" sz="5400" b="1" spc="600" dirty="0">
              <a:solidFill>
                <a:srgbClr val="6306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174" y="225240"/>
            <a:ext cx="836445" cy="836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>
        <p159:morph option="byObject"/>
      </p:transition>
    </mc:Choice>
    <mc:Fallback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olidFill>
                  <a:schemeClr val="bg1"/>
                </a:solidFill>
              </a:rPr>
              <a:t>目录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" name="内容占位符 2"/>
          <p:cNvSpPr txBox="1"/>
          <p:nvPr/>
        </p:nvSpPr>
        <p:spPr>
          <a:xfrm>
            <a:off x="5146885" y="2479426"/>
            <a:ext cx="5859207" cy="18148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205" indent="-624205">
              <a:lnSpc>
                <a:spcPct val="200000"/>
              </a:lnSpc>
              <a:spcBef>
                <a:spcPts val="0"/>
              </a:spcBef>
              <a:buSzPct val="100000"/>
              <a:buFont typeface="+mj-ea"/>
              <a:buAutoNum type="ea1JpnChsDbPeriod"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</a:rPr>
              <a:t>XXXXX</a:t>
            </a:r>
            <a:endParaRPr lang="zh-CN" altLang="en-US" b="1" dirty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 marL="624205" indent="-624205">
              <a:lnSpc>
                <a:spcPct val="200000"/>
              </a:lnSpc>
              <a:spcBef>
                <a:spcPts val="0"/>
              </a:spcBef>
              <a:buSzPct val="100000"/>
              <a:buFont typeface="+mj-ea"/>
              <a:buAutoNum type="ea1JpnChsDbPeriod"/>
            </a:pPr>
            <a:r>
              <a:rPr lang="en-US" altLang="zh-CN" b="1" dirty="0">
                <a:solidFill>
                  <a:prstClr val="black"/>
                </a:solidFill>
                <a:latin typeface="微软雅黑" panose="020B0503020204020204" pitchFamily="34" charset="-122"/>
              </a:rPr>
              <a:t>XXXXX</a:t>
            </a:r>
            <a:endParaRPr lang="en-US" altLang="zh-CN" b="1" dirty="0">
              <a:solidFill>
                <a:prstClr val="black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553" y="2358279"/>
            <a:ext cx="2141442" cy="21414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2521" y="1957589"/>
            <a:ext cx="962695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>
                <a:solidFill>
                  <a:srgbClr val="002060"/>
                </a:solidFill>
              </a:rPr>
              <a:t>一、</a:t>
            </a:r>
            <a:r>
              <a:rPr lang="en-US" altLang="zh-CN" sz="4800" b="1">
                <a:solidFill>
                  <a:srgbClr val="002060"/>
                </a:solidFill>
              </a:rPr>
              <a:t>XXXXX</a:t>
            </a:r>
            <a:endParaRPr lang="en-US" altLang="zh-CN" sz="4800" b="1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3"/>
          <p:cNvSpPr>
            <a:spLocks noGrp="1"/>
          </p:cNvSpPr>
          <p:nvPr>
            <p:ph type="title"/>
          </p:nvPr>
        </p:nvSpPr>
        <p:spPr>
          <a:xfrm>
            <a:off x="731344" y="122738"/>
            <a:ext cx="8922882" cy="705600"/>
          </a:xfrm>
        </p:spPr>
        <p:txBody>
          <a:bodyPr>
            <a:normAutofit/>
          </a:bodyPr>
          <a:lstStyle/>
          <a:p>
            <a:pPr algn="l"/>
            <a:r>
              <a:rPr lang="en-US" altLang="zh-CN" dirty="0"/>
              <a:t>XXXXX</a:t>
            </a:r>
            <a:endParaRPr lang="en-US" altLang="zh-CN" dirty="0"/>
          </a:p>
        </p:txBody>
      </p:sp>
      <p:sp>
        <p:nvSpPr>
          <p:cNvPr id="7" name="内容占位符 2"/>
          <p:cNvSpPr txBox="1"/>
          <p:nvPr/>
        </p:nvSpPr>
        <p:spPr>
          <a:xfrm>
            <a:off x="352159" y="1192183"/>
            <a:ext cx="11558930" cy="4767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58775" indent="-358775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Wingdings" panose="05000000000000000000" pitchFamily="2" charset="2"/>
              <a:buChar char="n"/>
              <a:defRPr sz="2400" b="1" kern="1200" baseline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2000" kern="1200" baseline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1800" kern="1200" baseline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1600" kern="1200" baseline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Wingdings" panose="05000000000000000000" pitchFamily="2" charset="2"/>
              <a:buChar char="n"/>
              <a:defRPr sz="1600" kern="1200" baseline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altLang="zh-CN" sz="20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10511326" y="5934324"/>
            <a:ext cx="1290415" cy="365125"/>
          </a:xfrm>
        </p:spPr>
        <p:txBody>
          <a:bodyPr/>
          <a:lstStyle/>
          <a:p>
            <a:fld id="{4D6C000D-DBA7-4537-B8B4-87B9D1843D1F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0" y="2513909"/>
            <a:ext cx="12191999" cy="906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请领导批评指正！</a:t>
            </a:r>
            <a:endParaRPr kumimoji="0" lang="zh-CN" altLang="en-US" sz="40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  <p:tag name="KSO_WM_UNIT_PLACING_PICTURE_USER_VIEWPORT" val="{&quot;height&quot;:4535.433070866142,&quot;width&quot;:4634.511811023622}"/>
</p:tagLst>
</file>

<file path=ppt/tags/tag2.xml><?xml version="1.0" encoding="utf-8"?>
<p:tagLst xmlns:p="http://schemas.openxmlformats.org/presentationml/2006/main">
  <p:tag name="KSO_WM_BEAUTIFY_FLAG" val=""/>
  <p:tag name="KSO_WM_UNIT_PLACING_PICTURE_USER_VIEWPORT" val="{&quot;height&quot;:4535.433070866142,&quot;width&quot;:4634.511811023622}"/>
</p:tagLst>
</file>

<file path=ppt/tags/tag3.xml><?xml version="1.0" encoding="utf-8"?>
<p:tagLst xmlns:p="http://schemas.openxmlformats.org/presentationml/2006/main">
  <p:tag name="KSO_WM_UNIT_PLACING_PICTURE_USER_VIEWPORT" val="{&quot;height&quot;:6854,&quot;width&quot;:19200}"/>
  <p:tag name="KSO_WM_BEAUTIFY_FLAG" val="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BEAUTIFY_FLAG" val=""/>
  <p:tag name="KSO_WM_UNIT_PLACING_PICTURE_USER_VIEWPORT" val="{&quot;height&quot;:4535.433070866142,&quot;width&quot;:4634.511811023622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4.xml><?xml version="1.0" encoding="utf-8"?>
<p:tagLst xmlns:p="http://schemas.openxmlformats.org/presentationml/2006/main">
  <p:tag name="COMMONDATA" val="eyJoZGlkIjoiMTU2ZDc0ZjNmMzdmMDBlNmUzZGQ5ODRkNDBiMjE1YzkifQ=="/>
  <p:tag name="KSO_WPP_MARK_KEY" val="3af471a3-1903-4892-9bf8-0083f46c5faa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WPS 演示</Application>
  <PresentationFormat>宽屏</PresentationFormat>
  <Paragraphs>19</Paragraphs>
  <Slides>5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23" baseType="lpstr">
      <vt:lpstr>Arial</vt:lpstr>
      <vt:lpstr>宋体</vt:lpstr>
      <vt:lpstr>Wingdings</vt:lpstr>
      <vt:lpstr>Wingdings</vt:lpstr>
      <vt:lpstr>思源黑体 CN Bold</vt:lpstr>
      <vt:lpstr>黑体</vt:lpstr>
      <vt:lpstr>微软雅黑</vt:lpstr>
      <vt:lpstr>.AppleSystemUIFont</vt:lpstr>
      <vt:lpstr>AMGDT</vt:lpstr>
      <vt:lpstr>Times New Roman</vt:lpstr>
      <vt:lpstr>Arial</vt:lpstr>
      <vt:lpstr>Calibri</vt:lpstr>
      <vt:lpstr>Arial Unicode MS</vt:lpstr>
      <vt:lpstr>方正粗黑宋简体</vt:lpstr>
      <vt:lpstr>华文中宋</vt:lpstr>
      <vt:lpstr>等线</vt:lpstr>
      <vt:lpstr>微软雅黑 Light</vt:lpstr>
      <vt:lpstr>Office 主题​​</vt:lpstr>
      <vt:lpstr>PowerPoint 演示文稿</vt:lpstr>
      <vt:lpstr>目录</vt:lpstr>
      <vt:lpstr>PowerPoint 演示文稿</vt:lpstr>
      <vt:lpstr>恳请学校关心支持事项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李卫胜</dc:creator>
  <cp:lastModifiedBy>James Jia</cp:lastModifiedBy>
  <cp:revision>351</cp:revision>
  <dcterms:created xsi:type="dcterms:W3CDTF">2019-06-19T02:08:00Z</dcterms:created>
  <dcterms:modified xsi:type="dcterms:W3CDTF">2025-01-07T07:26:37Z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2052-12.1.0.19770</vt:lpwstr>
  </property>
  <property fmtid="{D5CDD505-2E9C-101B-9397-08002B2CF9AE}" pid="3" name="ICV">
    <vt:lpwstr>70D71AF7C5E44EFE8B149A09B260487A_13</vt:lpwstr>
  </property>
</Properties>
</file>